
<file path=[Content_Types].xml><?xml version="1.0" encoding="utf-8"?>
<Types xmlns="http://schemas.openxmlformats.org/package/2006/content-types">
  <Default Extension="bin" ContentType="application/vnd.openxmlformats-officedocument.oleObject"/>
  <Default Extension="jpeg" ContentType="image/jpeg"/>
  <Default Extension="png" ContentType="image/png"/>
  <Default Extension="rels" ContentType="application/vnd.openxmlformats-package.relationships+xml"/>
  <Default Extension="vml" ContentType="application/vnd.openxmlformats-officedocument.vmlDrawing"/>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heme/theme2.xml" ContentType="application/vnd.openxmlformats-officedocument.theme+xml"/>
  <Override PartName="/ppt/theme/theme3.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4"/>
  </p:notesMasterIdLst>
  <p:handoutMasterIdLst>
    <p:handoutMasterId r:id="rId25"/>
  </p:handoutMasterIdLst>
  <p:sldIdLst>
    <p:sldId id="275" r:id="rId2"/>
    <p:sldId id="329" r:id="rId3"/>
    <p:sldId id="330" r:id="rId4"/>
    <p:sldId id="355" r:id="rId5"/>
    <p:sldId id="341" r:id="rId6"/>
    <p:sldId id="337" r:id="rId7"/>
    <p:sldId id="335" r:id="rId8"/>
    <p:sldId id="356" r:id="rId9"/>
    <p:sldId id="348" r:id="rId10"/>
    <p:sldId id="349" r:id="rId11"/>
    <p:sldId id="350" r:id="rId12"/>
    <p:sldId id="338" r:id="rId13"/>
    <p:sldId id="351" r:id="rId14"/>
    <p:sldId id="346" r:id="rId15"/>
    <p:sldId id="336" r:id="rId16"/>
    <p:sldId id="353" r:id="rId17"/>
    <p:sldId id="354" r:id="rId18"/>
    <p:sldId id="357" r:id="rId19"/>
    <p:sldId id="358" r:id="rId20"/>
    <p:sldId id="360" r:id="rId21"/>
    <p:sldId id="359" r:id="rId22"/>
    <p:sldId id="307" r:id="rId23"/>
  </p:sldIdLst>
  <p:sldSz cx="9906000" cy="6858000" type="A4"/>
  <p:notesSz cx="7102475" cy="10233025"/>
  <p:custDataLst>
    <p:tags r:id="rId26"/>
  </p:custDataLst>
  <p:defaultTextStyle>
    <a:defPPr>
      <a:defRPr lang="de-DE"/>
    </a:defPPr>
    <a:lvl1pPr algn="l" rtl="0" fontAlgn="base">
      <a:spcBef>
        <a:spcPct val="0"/>
      </a:spcBef>
      <a:spcAft>
        <a:spcPct val="0"/>
      </a:spcAft>
      <a:defRPr kern="1200">
        <a:solidFill>
          <a:schemeClr val="tx1"/>
        </a:solidFill>
        <a:latin typeface="Arial" panose="020B0604020202020204" pitchFamily="34" charset="0"/>
        <a:ea typeface="+mn-ea"/>
        <a:cs typeface="+mn-cs"/>
      </a:defRPr>
    </a:lvl1pPr>
    <a:lvl2pPr marL="457200" algn="l" rtl="0" fontAlgn="base">
      <a:spcBef>
        <a:spcPct val="0"/>
      </a:spcBef>
      <a:spcAft>
        <a:spcPct val="0"/>
      </a:spcAft>
      <a:defRPr kern="1200">
        <a:solidFill>
          <a:schemeClr val="tx1"/>
        </a:solidFill>
        <a:latin typeface="Arial" panose="020B0604020202020204" pitchFamily="34" charset="0"/>
        <a:ea typeface="+mn-ea"/>
        <a:cs typeface="+mn-cs"/>
      </a:defRPr>
    </a:lvl2pPr>
    <a:lvl3pPr marL="914400" algn="l" rtl="0" fontAlgn="base">
      <a:spcBef>
        <a:spcPct val="0"/>
      </a:spcBef>
      <a:spcAft>
        <a:spcPct val="0"/>
      </a:spcAft>
      <a:defRPr kern="1200">
        <a:solidFill>
          <a:schemeClr val="tx1"/>
        </a:solidFill>
        <a:latin typeface="Arial" panose="020B0604020202020204" pitchFamily="34" charset="0"/>
        <a:ea typeface="+mn-ea"/>
        <a:cs typeface="+mn-cs"/>
      </a:defRPr>
    </a:lvl3pPr>
    <a:lvl4pPr marL="1371600" algn="l" rtl="0" fontAlgn="base">
      <a:spcBef>
        <a:spcPct val="0"/>
      </a:spcBef>
      <a:spcAft>
        <a:spcPct val="0"/>
      </a:spcAft>
      <a:defRPr kern="1200">
        <a:solidFill>
          <a:schemeClr val="tx1"/>
        </a:solidFill>
        <a:latin typeface="Arial" panose="020B0604020202020204" pitchFamily="34" charset="0"/>
        <a:ea typeface="+mn-ea"/>
        <a:cs typeface="+mn-cs"/>
      </a:defRPr>
    </a:lvl4pPr>
    <a:lvl5pPr marL="1828800" algn="l" rtl="0" fontAlgn="base">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709">
          <p15:clr>
            <a:srgbClr val="A4A3A4"/>
          </p15:clr>
        </p15:guide>
        <p15:guide id="2" orient="horz" pos="3929">
          <p15:clr>
            <a:srgbClr val="A4A3A4"/>
          </p15:clr>
        </p15:guide>
        <p15:guide id="3" pos="353">
          <p15:clr>
            <a:srgbClr val="A4A3A4"/>
          </p15:clr>
        </p15:guide>
        <p15:guide id="4" pos="5887">
          <p15:clr>
            <a:srgbClr val="A4A3A4"/>
          </p15:clr>
        </p15:guide>
      </p15:sldGuideLst>
    </p:ext>
    <p:ext uri="{2D200454-40CA-4A62-9FC3-DE9A4176ACB9}">
      <p15:notesGuideLst xmlns:p15="http://schemas.microsoft.com/office/powerpoint/2012/main">
        <p15:guide id="1" orient="horz" pos="3223" userDrawn="1">
          <p15:clr>
            <a:srgbClr val="A4A3A4"/>
          </p15:clr>
        </p15:guide>
        <p15:guide id="2" pos="2237"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FF0000"/>
    <a:srgbClr val="3333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206" autoAdjust="0"/>
  </p:normalViewPr>
  <p:slideViewPr>
    <p:cSldViewPr>
      <p:cViewPr varScale="1">
        <p:scale>
          <a:sx n="85" d="100"/>
          <a:sy n="85" d="100"/>
        </p:scale>
        <p:origin x="400" y="35"/>
      </p:cViewPr>
      <p:guideLst>
        <p:guide orient="horz" pos="709"/>
        <p:guide orient="horz" pos="3929"/>
        <p:guide pos="353"/>
        <p:guide pos="5887"/>
      </p:guideLst>
    </p:cSldViewPr>
  </p:slideViewPr>
  <p:notesTextViewPr>
    <p:cViewPr>
      <p:scale>
        <a:sx n="1" d="1"/>
        <a:sy n="1" d="1"/>
      </p:scale>
      <p:origin x="0" y="0"/>
    </p:cViewPr>
  </p:notesTextViewPr>
  <p:sorterViewPr>
    <p:cViewPr>
      <p:scale>
        <a:sx n="66" d="100"/>
        <a:sy n="66" d="100"/>
      </p:scale>
      <p:origin x="0" y="1886"/>
    </p:cViewPr>
  </p:sorterViewPr>
  <p:notesViewPr>
    <p:cSldViewPr>
      <p:cViewPr varScale="1">
        <p:scale>
          <a:sx n="97" d="100"/>
          <a:sy n="97" d="100"/>
        </p:scale>
        <p:origin x="-3570" y="-108"/>
      </p:cViewPr>
      <p:guideLst>
        <p:guide orient="horz" pos="3223"/>
        <p:guide pos="2237"/>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gs" Target="tags/tag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diagrams/_rels/data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image" Target="../media/image7.png"/><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s>
</file>

<file path=ppt/diagrams/_rels/data6.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image" Target="../media/image32.png"/></Relationships>
</file>

<file path=ppt/diagrams/_rels/drawing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image" Target="../media/image7.png"/><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s>
</file>

<file path=ppt/diagrams/_rels/drawing6.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image" Target="../media/image32.png"/></Relationships>
</file>

<file path=ppt/diagrams/colors1.xml><?xml version="1.0" encoding="utf-8"?>
<dgm:colorsDef xmlns:dgm="http://schemas.openxmlformats.org/drawingml/2006/diagram" xmlns:a="http://schemas.openxmlformats.org/drawingml/2006/main" uniqueId="urn:microsoft.com/office/officeart/2005/8/colors/accent3_1">
  <dgm:title val=""/>
  <dgm:desc val=""/>
  <dgm:catLst>
    <dgm:cat type="accent3" pri="11100"/>
  </dgm:catLst>
  <dgm:styleLbl name="node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3">
        <a:shade val="80000"/>
      </a:schemeClr>
    </dgm:linClrLst>
    <dgm:effectClrLst/>
    <dgm:txLinClrLst/>
    <dgm:txFillClrLst/>
    <dgm:txEffectClrLst/>
  </dgm:styleLbl>
  <dgm:styleLbl name="node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f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align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b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dgm:txEffectClrLst/>
  </dgm:styleLbl>
  <dgm:styleLbl name="parChTrans2D2">
    <dgm:fillClrLst meth="repeat">
      <a:schemeClr val="accent3"/>
    </dgm:fillClrLst>
    <dgm:linClrLst meth="repeat">
      <a:schemeClr val="accent3"/>
    </dgm:linClrLst>
    <dgm:effectClrLst/>
    <dgm:txLinClrLst/>
    <dgm:txFillClrLst/>
    <dgm:txEffectClrLst/>
  </dgm:styleLbl>
  <dgm:styleLbl name="parChTrans2D3">
    <dgm:fillClrLst meth="repeat">
      <a:schemeClr val="accent3"/>
    </dgm:fillClrLst>
    <dgm:linClrLst meth="repeat">
      <a:schemeClr val="accent3"/>
    </dgm:linClrLst>
    <dgm:effectClrLst/>
    <dgm:txLinClrLst/>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con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align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trAlignAcc1">
    <dgm:fillClrLst meth="repeat">
      <a:schemeClr val="accent3">
        <a:alpha val="40000"/>
        <a:tint val="40000"/>
      </a:schemeClr>
    </dgm:fillClrLst>
    <dgm:linClrLst meth="repeat">
      <a:schemeClr val="accent3"/>
    </dgm:linClrLst>
    <dgm:effectClrLst/>
    <dgm:txLinClrLst/>
    <dgm:txFillClrLst meth="repeat">
      <a:schemeClr val="dk1"/>
    </dgm:txFillClrLst>
    <dgm:txEffectClrLst/>
  </dgm:styleLbl>
  <dgm:styleLbl name="b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fgAcc0">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2">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3">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4">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4B1CFBA-76C4-4A88-A6D7-33DC37A528AC}" type="doc">
      <dgm:prSet loTypeId="urn:microsoft.com/office/officeart/2005/8/layout/vList4#1" loCatId="list" qsTypeId="urn:microsoft.com/office/officeart/2005/8/quickstyle/simple1" qsCatId="simple" csTypeId="urn:microsoft.com/office/officeart/2005/8/colors/accent3_1" csCatId="accent3" phldr="1"/>
      <dgm:spPr/>
      <dgm:t>
        <a:bodyPr/>
        <a:lstStyle/>
        <a:p>
          <a:endParaRPr lang="en-US"/>
        </a:p>
      </dgm:t>
    </dgm:pt>
    <dgm:pt modelId="{D2FE67E5-571E-402E-8298-24BEE7E29204}">
      <dgm:prSet phldrT="[Text]" custT="1"/>
      <dgm:spPr>
        <a:xfrm>
          <a:off x="0" y="944"/>
          <a:ext cx="5638799" cy="726652"/>
        </a:xfrm>
        <a:solidFill>
          <a:schemeClr val="bg1">
            <a:lumMod val="95000"/>
          </a:schemeClr>
        </a:solidFill>
        <a:ln>
          <a:solidFill>
            <a:srgbClr val="FF0000"/>
          </a:solidFill>
        </a:ln>
      </dgm:spPr>
      <dgm:t>
        <a:bodyPr/>
        <a:lstStyle/>
        <a:p>
          <a:r>
            <a:rPr lang="en-US" sz="1800" b="1" dirty="0">
              <a:solidFill>
                <a:srgbClr val="0070C0"/>
              </a:solidFill>
              <a:latin typeface="Arial"/>
              <a:ea typeface="+mn-ea"/>
              <a:cs typeface="+mn-cs"/>
            </a:rPr>
            <a:t>VỮA TRỘN SẴN</a:t>
          </a:r>
        </a:p>
        <a:p>
          <a:r>
            <a:rPr lang="en-US" sz="1600" dirty="0" err="1"/>
            <a:t>Vữa</a:t>
          </a:r>
          <a:r>
            <a:rPr lang="en-US" sz="1600" dirty="0"/>
            <a:t> </a:t>
          </a:r>
          <a:r>
            <a:rPr lang="en-US" sz="1600" dirty="0" err="1"/>
            <a:t>trộn</a:t>
          </a:r>
          <a:r>
            <a:rPr lang="en-US" sz="1600" dirty="0"/>
            <a:t> </a:t>
          </a:r>
          <a:r>
            <a:rPr lang="en-US" sz="1600" dirty="0" err="1"/>
            <a:t>sẵn</a:t>
          </a:r>
          <a:r>
            <a:rPr lang="en-US" sz="1600" dirty="0"/>
            <a:t> </a:t>
          </a:r>
          <a:r>
            <a:rPr lang="en-US" sz="1600" dirty="0" err="1"/>
            <a:t>có</a:t>
          </a:r>
          <a:r>
            <a:rPr lang="en-US" sz="1600" dirty="0"/>
            <a:t> </a:t>
          </a:r>
          <a:r>
            <a:rPr lang="en-US" sz="1600" dirty="0" err="1"/>
            <a:t>độ</a:t>
          </a:r>
          <a:r>
            <a:rPr lang="en-US" sz="1600" dirty="0"/>
            <a:t> </a:t>
          </a:r>
          <a:r>
            <a:rPr lang="en-US" sz="1600" dirty="0" err="1"/>
            <a:t>linh</a:t>
          </a:r>
          <a:r>
            <a:rPr lang="en-US" sz="1600" dirty="0"/>
            <a:t> </a:t>
          </a:r>
          <a:r>
            <a:rPr lang="en-US" sz="1600" dirty="0" err="1"/>
            <a:t>động</a:t>
          </a:r>
          <a:r>
            <a:rPr lang="en-US" sz="1600" dirty="0"/>
            <a:t> </a:t>
          </a:r>
          <a:r>
            <a:rPr lang="en-US" sz="1600" dirty="0" err="1"/>
            <a:t>cao</a:t>
          </a:r>
          <a:r>
            <a:rPr lang="en-US" sz="1600" dirty="0"/>
            <a:t> </a:t>
          </a:r>
          <a:r>
            <a:rPr lang="en-US" sz="1600" dirty="0" err="1"/>
            <a:t>sử</a:t>
          </a:r>
          <a:r>
            <a:rPr lang="en-US" sz="1600" dirty="0"/>
            <a:t> </a:t>
          </a:r>
          <a:r>
            <a:rPr lang="en-US" sz="1600" dirty="0" err="1"/>
            <a:t>dụng</a:t>
          </a:r>
          <a:r>
            <a:rPr lang="en-US" sz="1600" dirty="0"/>
            <a:t> </a:t>
          </a:r>
          <a:r>
            <a:rPr lang="en-US" sz="1600" dirty="0" err="1"/>
            <a:t>cho</a:t>
          </a:r>
          <a:r>
            <a:rPr lang="en-US" sz="1600" dirty="0"/>
            <a:t> </a:t>
          </a:r>
          <a:r>
            <a:rPr lang="en-US" sz="1600" dirty="0" err="1"/>
            <a:t>các</a:t>
          </a:r>
          <a:r>
            <a:rPr lang="en-US" sz="1600" dirty="0"/>
            <a:t> </a:t>
          </a:r>
          <a:r>
            <a:rPr lang="en-US" sz="1600" dirty="0" err="1"/>
            <a:t>công</a:t>
          </a:r>
          <a:r>
            <a:rPr lang="en-US" sz="1600" dirty="0"/>
            <a:t> </a:t>
          </a:r>
          <a:r>
            <a:rPr lang="en-US" sz="1600" dirty="0" err="1"/>
            <a:t>trình</a:t>
          </a:r>
          <a:r>
            <a:rPr lang="en-US" sz="1600" dirty="0"/>
            <a:t> </a:t>
          </a:r>
          <a:r>
            <a:rPr lang="en-US" sz="1600" dirty="0" err="1"/>
            <a:t>hoàn</a:t>
          </a:r>
          <a:r>
            <a:rPr lang="en-US" sz="1600" dirty="0"/>
            <a:t> </a:t>
          </a:r>
          <a:r>
            <a:rPr lang="en-US" sz="1600" dirty="0" err="1"/>
            <a:t>thiện</a:t>
          </a:r>
          <a:r>
            <a:rPr lang="en-US" sz="1600" dirty="0"/>
            <a:t> </a:t>
          </a:r>
          <a:r>
            <a:rPr lang="en-US" sz="1600" dirty="0" err="1"/>
            <a:t>hiệu</a:t>
          </a:r>
          <a:r>
            <a:rPr lang="en-US" sz="1600" dirty="0"/>
            <a:t> </a:t>
          </a:r>
          <a:r>
            <a:rPr lang="en-US" sz="1600" dirty="0" err="1"/>
            <a:t>quả</a:t>
          </a:r>
          <a:r>
            <a:rPr lang="en-US" sz="1600" dirty="0"/>
            <a:t>;</a:t>
          </a:r>
          <a:endParaRPr lang="en-US" sz="1200" b="1" dirty="0">
            <a:latin typeface="Arial"/>
            <a:ea typeface="+mn-ea"/>
            <a:cs typeface="+mn-cs"/>
          </a:endParaRPr>
        </a:p>
      </dgm:t>
    </dgm:pt>
    <dgm:pt modelId="{6E424CA3-AF89-4EAC-8226-53DA1A59C1D9}" type="parTrans" cxnId="{F701D98E-FEF8-4040-AF90-6A3FD0BB319F}">
      <dgm:prSet/>
      <dgm:spPr/>
      <dgm:t>
        <a:bodyPr/>
        <a:lstStyle/>
        <a:p>
          <a:endParaRPr lang="en-US" sz="1400"/>
        </a:p>
      </dgm:t>
    </dgm:pt>
    <dgm:pt modelId="{550B100D-08B1-4774-8FDD-0C97C32EF913}" type="sibTrans" cxnId="{F701D98E-FEF8-4040-AF90-6A3FD0BB319F}">
      <dgm:prSet/>
      <dgm:spPr/>
      <dgm:t>
        <a:bodyPr/>
        <a:lstStyle/>
        <a:p>
          <a:endParaRPr lang="en-US" sz="1400"/>
        </a:p>
      </dgm:t>
    </dgm:pt>
    <dgm:pt modelId="{EF05B227-B910-4D72-A84F-544FB50D7052}">
      <dgm:prSet phldrT="[Text]" custT="1"/>
      <dgm:spPr>
        <a:xfrm>
          <a:off x="0" y="799318"/>
          <a:ext cx="5638799" cy="726652"/>
        </a:xfrm>
        <a:solidFill>
          <a:schemeClr val="bg1">
            <a:lumMod val="95000"/>
          </a:schemeClr>
        </a:solidFill>
        <a:ln>
          <a:solidFill>
            <a:srgbClr val="FF0000"/>
          </a:solidFill>
        </a:ln>
      </dgm:spPr>
      <dgm:t>
        <a:bodyPr/>
        <a:lstStyle/>
        <a:p>
          <a:r>
            <a:rPr lang="en-US" sz="1800" b="1" dirty="0">
              <a:solidFill>
                <a:srgbClr val="0070C0"/>
              </a:solidFill>
              <a:latin typeface="Arial"/>
              <a:ea typeface="+mn-ea"/>
              <a:cs typeface="+mn-cs"/>
            </a:rPr>
            <a:t>BÊ TÔNG CÓ ĐỘ LINH ĐỘNG CAO</a:t>
          </a:r>
        </a:p>
        <a:p>
          <a:r>
            <a:rPr lang="en-US" sz="1600" dirty="0" err="1">
              <a:latin typeface="Arial"/>
              <a:ea typeface="+mn-ea"/>
              <a:cs typeface="+mn-cs"/>
            </a:rPr>
            <a:t>Hạng</a:t>
          </a:r>
          <a:r>
            <a:rPr lang="en-US" sz="1600" dirty="0">
              <a:latin typeface="Arial"/>
              <a:ea typeface="+mn-ea"/>
              <a:cs typeface="+mn-cs"/>
            </a:rPr>
            <a:t> </a:t>
          </a:r>
          <a:r>
            <a:rPr lang="en-US" sz="1600" dirty="0" err="1">
              <a:latin typeface="Arial"/>
              <a:ea typeface="+mn-ea"/>
              <a:cs typeface="+mn-cs"/>
            </a:rPr>
            <a:t>mục</a:t>
          </a:r>
          <a:r>
            <a:rPr lang="en-US" sz="1600" dirty="0">
              <a:latin typeface="Arial"/>
              <a:ea typeface="+mn-ea"/>
              <a:cs typeface="+mn-cs"/>
            </a:rPr>
            <a:t>, </a:t>
          </a:r>
          <a:r>
            <a:rPr lang="en-US" sz="1600" dirty="0" err="1">
              <a:latin typeface="Arial"/>
              <a:ea typeface="+mn-ea"/>
              <a:cs typeface="+mn-cs"/>
            </a:rPr>
            <a:t>cấu</a:t>
          </a:r>
          <a:r>
            <a:rPr lang="en-US" sz="1600" dirty="0">
              <a:latin typeface="Arial"/>
              <a:ea typeface="+mn-ea"/>
              <a:cs typeface="+mn-cs"/>
            </a:rPr>
            <a:t> </a:t>
          </a:r>
          <a:r>
            <a:rPr lang="en-US" sz="1600" dirty="0" err="1">
              <a:latin typeface="Arial"/>
              <a:ea typeface="+mn-ea"/>
              <a:cs typeface="+mn-cs"/>
            </a:rPr>
            <a:t>kiện</a:t>
          </a:r>
          <a:r>
            <a:rPr lang="en-US" sz="1600" dirty="0">
              <a:latin typeface="Arial"/>
              <a:ea typeface="+mn-ea"/>
              <a:cs typeface="+mn-cs"/>
            </a:rPr>
            <a:t> </a:t>
          </a:r>
          <a:r>
            <a:rPr lang="en-US" sz="1600" dirty="0" err="1">
              <a:latin typeface="Arial"/>
              <a:ea typeface="+mn-ea"/>
              <a:cs typeface="+mn-cs"/>
            </a:rPr>
            <a:t>bê</a:t>
          </a:r>
          <a:r>
            <a:rPr lang="en-US" sz="1600" dirty="0">
              <a:latin typeface="Arial"/>
              <a:ea typeface="+mn-ea"/>
              <a:cs typeface="+mn-cs"/>
            </a:rPr>
            <a:t> </a:t>
          </a:r>
          <a:r>
            <a:rPr lang="en-US" sz="1600" dirty="0" err="1">
              <a:latin typeface="Arial"/>
              <a:ea typeface="+mn-ea"/>
              <a:cs typeface="+mn-cs"/>
            </a:rPr>
            <a:t>tông</a:t>
          </a:r>
          <a:r>
            <a:rPr lang="en-US" sz="1600" dirty="0">
              <a:latin typeface="Arial"/>
              <a:ea typeface="+mn-ea"/>
              <a:cs typeface="+mn-cs"/>
            </a:rPr>
            <a:t> </a:t>
          </a:r>
          <a:r>
            <a:rPr lang="en-US" sz="1600" dirty="0" err="1">
              <a:latin typeface="Arial"/>
              <a:ea typeface="+mn-ea"/>
              <a:cs typeface="+mn-cs"/>
            </a:rPr>
            <a:t>dày</a:t>
          </a:r>
          <a:r>
            <a:rPr lang="en-US" sz="1600" dirty="0">
              <a:latin typeface="Arial"/>
              <a:ea typeface="+mn-ea"/>
              <a:cs typeface="+mn-cs"/>
            </a:rPr>
            <a:t> </a:t>
          </a:r>
          <a:r>
            <a:rPr lang="en-US" sz="1600" dirty="0" err="1">
              <a:latin typeface="Arial"/>
              <a:ea typeface="+mn-ea"/>
              <a:cs typeface="+mn-cs"/>
            </a:rPr>
            <a:t>cốt</a:t>
          </a:r>
          <a:r>
            <a:rPr lang="en-US" sz="1600" dirty="0">
              <a:latin typeface="Arial"/>
              <a:ea typeface="+mn-ea"/>
              <a:cs typeface="+mn-cs"/>
            </a:rPr>
            <a:t> </a:t>
          </a:r>
          <a:r>
            <a:rPr lang="en-US" sz="1600" dirty="0" err="1">
              <a:latin typeface="Arial"/>
              <a:ea typeface="+mn-ea"/>
              <a:cs typeface="+mn-cs"/>
            </a:rPr>
            <a:t>thép</a:t>
          </a:r>
          <a:r>
            <a:rPr lang="en-US" sz="1600" dirty="0">
              <a:latin typeface="Arial"/>
              <a:ea typeface="+mn-ea"/>
              <a:cs typeface="+mn-cs"/>
            </a:rPr>
            <a:t>;</a:t>
          </a:r>
          <a:endParaRPr lang="en-US" sz="1200" dirty="0">
            <a:latin typeface="Arial"/>
            <a:ea typeface="+mn-ea"/>
            <a:cs typeface="+mn-cs"/>
          </a:endParaRPr>
        </a:p>
      </dgm:t>
    </dgm:pt>
    <dgm:pt modelId="{81BD9224-33E4-4F59-94BB-7543D594C479}" type="parTrans" cxnId="{8AFE7C0E-64A5-41EA-83B9-30F962346840}">
      <dgm:prSet/>
      <dgm:spPr/>
      <dgm:t>
        <a:bodyPr/>
        <a:lstStyle/>
        <a:p>
          <a:endParaRPr lang="en-US" sz="1400"/>
        </a:p>
      </dgm:t>
    </dgm:pt>
    <dgm:pt modelId="{EC5449C8-6E6C-4BCC-9802-9FB4CD8D3E83}" type="sibTrans" cxnId="{8AFE7C0E-64A5-41EA-83B9-30F962346840}">
      <dgm:prSet/>
      <dgm:spPr/>
      <dgm:t>
        <a:bodyPr/>
        <a:lstStyle/>
        <a:p>
          <a:endParaRPr lang="en-US" sz="1400"/>
        </a:p>
      </dgm:t>
    </dgm:pt>
    <dgm:pt modelId="{422393F3-EED2-4431-9DD1-84E3280106A5}">
      <dgm:prSet phldrT="[Text]" custT="1"/>
      <dgm:spPr>
        <a:xfrm>
          <a:off x="0" y="1624214"/>
          <a:ext cx="5638799" cy="726652"/>
        </a:xfrm>
        <a:solidFill>
          <a:schemeClr val="bg1">
            <a:lumMod val="95000"/>
          </a:schemeClr>
        </a:solidFill>
        <a:ln>
          <a:solidFill>
            <a:srgbClr val="FF0000"/>
          </a:solidFill>
        </a:ln>
      </dgm:spPr>
      <dgm:t>
        <a:bodyPr/>
        <a:lstStyle/>
        <a:p>
          <a:r>
            <a:rPr lang="en-US" sz="1800" b="1" dirty="0">
              <a:solidFill>
                <a:srgbClr val="0070C0"/>
              </a:solidFill>
              <a:latin typeface="Arial"/>
              <a:ea typeface="+mn-ea"/>
              <a:cs typeface="+mn-cs"/>
            </a:rPr>
            <a:t>BÊ TÔNG CƯỜNG ĐỘ CAO</a:t>
          </a:r>
        </a:p>
        <a:p>
          <a:r>
            <a:rPr lang="vi-VN" sz="1600" dirty="0">
              <a:latin typeface="Arial"/>
              <a:ea typeface="+mn-ea"/>
              <a:cs typeface="+mn-cs"/>
            </a:rPr>
            <a:t>Cột, tường, </a:t>
          </a:r>
          <a:r>
            <a:rPr lang="en-US" sz="1600" dirty="0" err="1">
              <a:latin typeface="Arial"/>
              <a:ea typeface="+mn-ea"/>
              <a:cs typeface="+mn-cs"/>
            </a:rPr>
            <a:t>vách</a:t>
          </a:r>
          <a:r>
            <a:rPr lang="en-US" sz="1600" dirty="0">
              <a:latin typeface="Arial"/>
              <a:ea typeface="+mn-ea"/>
              <a:cs typeface="+mn-cs"/>
            </a:rPr>
            <a:t> </a:t>
          </a:r>
          <a:r>
            <a:rPr lang="en-US" sz="1600" dirty="0" err="1">
              <a:latin typeface="Arial"/>
              <a:ea typeface="+mn-ea"/>
              <a:cs typeface="+mn-cs"/>
            </a:rPr>
            <a:t>lõi</a:t>
          </a:r>
          <a:r>
            <a:rPr lang="en-US" sz="1600" dirty="0">
              <a:latin typeface="Arial"/>
              <a:ea typeface="+mn-ea"/>
              <a:cs typeface="+mn-cs"/>
            </a:rPr>
            <a:t> thang </a:t>
          </a:r>
          <a:r>
            <a:rPr lang="en-US" sz="1600" dirty="0" err="1">
              <a:latin typeface="Arial"/>
              <a:ea typeface="+mn-ea"/>
              <a:cs typeface="+mn-cs"/>
            </a:rPr>
            <a:t>máy</a:t>
          </a:r>
          <a:r>
            <a:rPr lang="en-US" sz="1600" dirty="0">
              <a:latin typeface="Arial"/>
              <a:ea typeface="+mn-ea"/>
              <a:cs typeface="+mn-cs"/>
            </a:rPr>
            <a:t>;</a:t>
          </a:r>
          <a:endParaRPr lang="en-US" sz="1200" dirty="0">
            <a:latin typeface="Arial"/>
            <a:ea typeface="+mn-ea"/>
            <a:cs typeface="+mn-cs"/>
          </a:endParaRPr>
        </a:p>
      </dgm:t>
    </dgm:pt>
    <dgm:pt modelId="{886B385B-D2A1-4680-A74B-99D52F96268D}" type="parTrans" cxnId="{CE94EE8B-8F5E-44CD-88FC-F7E9F8807202}">
      <dgm:prSet/>
      <dgm:spPr/>
      <dgm:t>
        <a:bodyPr/>
        <a:lstStyle/>
        <a:p>
          <a:endParaRPr lang="en-US" sz="1400"/>
        </a:p>
      </dgm:t>
    </dgm:pt>
    <dgm:pt modelId="{6F7C0C77-D44A-4F97-A36D-FB8CDE37FCF1}" type="sibTrans" cxnId="{CE94EE8B-8F5E-44CD-88FC-F7E9F8807202}">
      <dgm:prSet/>
      <dgm:spPr/>
      <dgm:t>
        <a:bodyPr/>
        <a:lstStyle/>
        <a:p>
          <a:endParaRPr lang="en-US" sz="1400"/>
        </a:p>
      </dgm:t>
    </dgm:pt>
    <dgm:pt modelId="{A5232B22-DBFE-460C-A629-838193962EE6}">
      <dgm:prSet phldrT="[Text]" custT="1"/>
      <dgm:spPr>
        <a:xfrm>
          <a:off x="0" y="3197272"/>
          <a:ext cx="5638799" cy="726652"/>
        </a:xfrm>
        <a:solidFill>
          <a:schemeClr val="bg1">
            <a:lumMod val="95000"/>
          </a:schemeClr>
        </a:solidFill>
        <a:ln>
          <a:solidFill>
            <a:srgbClr val="FF0000"/>
          </a:solidFill>
        </a:ln>
      </dgm:spPr>
      <dgm:t>
        <a:bodyPr/>
        <a:lstStyle/>
        <a:p>
          <a:r>
            <a:rPr lang="en-US" sz="1800" b="1" dirty="0">
              <a:solidFill>
                <a:srgbClr val="0070C0"/>
              </a:solidFill>
              <a:latin typeface="Arial"/>
              <a:ea typeface="+mn-ea"/>
              <a:cs typeface="+mn-cs"/>
            </a:rPr>
            <a:t>BÊ TÔNG ĐỘ BỀN CAO</a:t>
          </a:r>
          <a:r>
            <a:rPr lang="en-US" sz="1800" b="1" dirty="0">
              <a:solidFill>
                <a:srgbClr val="B20838"/>
              </a:solidFill>
              <a:latin typeface="Arial"/>
              <a:ea typeface="+mn-ea"/>
              <a:cs typeface="+mn-cs"/>
            </a:rPr>
            <a:t> </a:t>
          </a:r>
        </a:p>
        <a:p>
          <a:r>
            <a:rPr lang="en-US" sz="1600" dirty="0" err="1">
              <a:latin typeface="Arial"/>
              <a:ea typeface="+mn-ea"/>
              <a:cs typeface="+mn-cs"/>
            </a:rPr>
            <a:t>Bể</a:t>
          </a:r>
          <a:r>
            <a:rPr lang="en-US" sz="1600" dirty="0">
              <a:latin typeface="Arial"/>
              <a:ea typeface="+mn-ea"/>
              <a:cs typeface="+mn-cs"/>
            </a:rPr>
            <a:t> </a:t>
          </a:r>
          <a:r>
            <a:rPr lang="en-US" sz="1600" dirty="0" err="1">
              <a:latin typeface="Arial"/>
              <a:ea typeface="+mn-ea"/>
              <a:cs typeface="+mn-cs"/>
            </a:rPr>
            <a:t>xử</a:t>
          </a:r>
          <a:r>
            <a:rPr lang="en-US" sz="1600" dirty="0">
              <a:latin typeface="Arial"/>
              <a:ea typeface="+mn-ea"/>
              <a:cs typeface="+mn-cs"/>
            </a:rPr>
            <a:t> </a:t>
          </a:r>
          <a:r>
            <a:rPr lang="en-US" sz="1600" dirty="0" err="1">
              <a:latin typeface="Arial"/>
              <a:ea typeface="+mn-ea"/>
              <a:cs typeface="+mn-cs"/>
            </a:rPr>
            <a:t>lý</a:t>
          </a:r>
          <a:r>
            <a:rPr lang="en-US" sz="1600" dirty="0">
              <a:latin typeface="Arial"/>
              <a:ea typeface="+mn-ea"/>
              <a:cs typeface="+mn-cs"/>
            </a:rPr>
            <a:t> </a:t>
          </a:r>
          <a:r>
            <a:rPr lang="en-US" sz="1600" dirty="0" err="1">
              <a:latin typeface="Arial"/>
              <a:ea typeface="+mn-ea"/>
              <a:cs typeface="+mn-cs"/>
            </a:rPr>
            <a:t>nước</a:t>
          </a:r>
          <a:r>
            <a:rPr lang="en-US" sz="1600" dirty="0">
              <a:latin typeface="Arial"/>
              <a:ea typeface="+mn-ea"/>
              <a:cs typeface="+mn-cs"/>
            </a:rPr>
            <a:t> </a:t>
          </a:r>
          <a:r>
            <a:rPr lang="en-US" sz="1600" dirty="0" err="1">
              <a:latin typeface="Arial"/>
              <a:ea typeface="+mn-ea"/>
              <a:cs typeface="+mn-cs"/>
            </a:rPr>
            <a:t>thải</a:t>
          </a:r>
          <a:r>
            <a:rPr lang="en-US" sz="1600" dirty="0">
              <a:latin typeface="Arial"/>
              <a:ea typeface="+mn-ea"/>
              <a:cs typeface="+mn-cs"/>
            </a:rPr>
            <a:t>, </a:t>
          </a:r>
          <a:r>
            <a:rPr lang="en-US" sz="1600" dirty="0" err="1">
              <a:latin typeface="Arial"/>
              <a:ea typeface="+mn-ea"/>
              <a:cs typeface="+mn-cs"/>
            </a:rPr>
            <a:t>môi</a:t>
          </a:r>
          <a:r>
            <a:rPr lang="en-US" sz="1600" dirty="0">
              <a:latin typeface="Arial"/>
              <a:ea typeface="+mn-ea"/>
              <a:cs typeface="+mn-cs"/>
            </a:rPr>
            <a:t> </a:t>
          </a:r>
          <a:r>
            <a:rPr lang="en-US" sz="1600" dirty="0" err="1">
              <a:latin typeface="Arial"/>
              <a:ea typeface="+mn-ea"/>
              <a:cs typeface="+mn-cs"/>
            </a:rPr>
            <a:t>trường</a:t>
          </a:r>
          <a:r>
            <a:rPr lang="en-US" sz="1600" dirty="0">
              <a:latin typeface="Arial"/>
              <a:ea typeface="+mn-ea"/>
              <a:cs typeface="+mn-cs"/>
            </a:rPr>
            <a:t> </a:t>
          </a:r>
          <a:r>
            <a:rPr lang="en-US" sz="1600" dirty="0" err="1">
              <a:latin typeface="Arial"/>
              <a:ea typeface="+mn-ea"/>
              <a:cs typeface="+mn-cs"/>
            </a:rPr>
            <a:t>xâm</a:t>
          </a:r>
          <a:r>
            <a:rPr lang="en-US" sz="1600" dirty="0">
              <a:latin typeface="Arial"/>
              <a:ea typeface="+mn-ea"/>
              <a:cs typeface="+mn-cs"/>
            </a:rPr>
            <a:t> </a:t>
          </a:r>
          <a:r>
            <a:rPr lang="en-US" sz="1600" dirty="0" err="1">
              <a:latin typeface="Arial"/>
              <a:ea typeface="+mn-ea"/>
              <a:cs typeface="+mn-cs"/>
            </a:rPr>
            <a:t>thực</a:t>
          </a:r>
          <a:r>
            <a:rPr lang="en-US" sz="1600" dirty="0">
              <a:latin typeface="Arial"/>
              <a:ea typeface="+mn-ea"/>
              <a:cs typeface="+mn-cs"/>
            </a:rPr>
            <a:t>;</a:t>
          </a:r>
          <a:endParaRPr lang="en-US" sz="1200" b="1" dirty="0">
            <a:latin typeface="Arial"/>
            <a:ea typeface="+mn-ea"/>
            <a:cs typeface="+mn-cs"/>
          </a:endParaRPr>
        </a:p>
      </dgm:t>
    </dgm:pt>
    <dgm:pt modelId="{CF2B06C2-DBF1-4FA7-8417-C3F7E2910C98}" type="parTrans" cxnId="{8B48F9BF-4588-4C46-B648-41BBD5A241CA}">
      <dgm:prSet/>
      <dgm:spPr/>
      <dgm:t>
        <a:bodyPr/>
        <a:lstStyle/>
        <a:p>
          <a:endParaRPr lang="en-US" sz="1400"/>
        </a:p>
      </dgm:t>
    </dgm:pt>
    <dgm:pt modelId="{C1ED1C6F-9383-481B-812D-A94EDE89B5D1}" type="sibTrans" cxnId="{8B48F9BF-4588-4C46-B648-41BBD5A241CA}">
      <dgm:prSet/>
      <dgm:spPr/>
      <dgm:t>
        <a:bodyPr/>
        <a:lstStyle/>
        <a:p>
          <a:endParaRPr lang="en-US" sz="1400"/>
        </a:p>
      </dgm:t>
    </dgm:pt>
    <dgm:pt modelId="{38DBC636-26DD-418E-9FE6-D5CD6BB0E349}">
      <dgm:prSet phldrT="[Text]" custT="1"/>
      <dgm:spPr>
        <a:xfrm>
          <a:off x="0" y="3997744"/>
          <a:ext cx="5638799" cy="726652"/>
        </a:xfrm>
        <a:solidFill>
          <a:schemeClr val="bg1">
            <a:lumMod val="95000"/>
          </a:schemeClr>
        </a:solidFill>
        <a:ln>
          <a:solidFill>
            <a:srgbClr val="FF0000"/>
          </a:solidFill>
        </a:ln>
      </dgm:spPr>
      <dgm:t>
        <a:bodyPr/>
        <a:lstStyle/>
        <a:p>
          <a:r>
            <a:rPr lang="en-US" sz="1800" b="1" dirty="0">
              <a:solidFill>
                <a:srgbClr val="0070C0"/>
              </a:solidFill>
              <a:latin typeface="Arial"/>
              <a:ea typeface="+mn-ea"/>
              <a:cs typeface="+mn-cs"/>
            </a:rPr>
            <a:t>BÊ TÔNG KHỐI LỚN</a:t>
          </a:r>
        </a:p>
        <a:p>
          <a:r>
            <a:rPr lang="en-US" sz="1600" dirty="0" err="1">
              <a:latin typeface="Arial"/>
              <a:ea typeface="+mn-ea"/>
              <a:cs typeface="+mn-cs"/>
            </a:rPr>
            <a:t>Móng</a:t>
          </a:r>
          <a:r>
            <a:rPr lang="en-US" sz="1600" dirty="0">
              <a:latin typeface="Arial"/>
              <a:ea typeface="+mn-ea"/>
              <a:cs typeface="+mn-cs"/>
            </a:rPr>
            <a:t>, </a:t>
          </a:r>
          <a:r>
            <a:rPr lang="en-US" sz="1600" dirty="0" err="1">
              <a:latin typeface="Arial"/>
              <a:ea typeface="+mn-ea"/>
              <a:cs typeface="+mn-cs"/>
            </a:rPr>
            <a:t>hệ</a:t>
          </a:r>
          <a:r>
            <a:rPr lang="en-US" sz="1600" dirty="0">
              <a:latin typeface="Arial"/>
              <a:ea typeface="+mn-ea"/>
              <a:cs typeface="+mn-cs"/>
            </a:rPr>
            <a:t> </a:t>
          </a:r>
          <a:r>
            <a:rPr lang="en-US" sz="1600" dirty="0" err="1">
              <a:latin typeface="Arial"/>
              <a:ea typeface="+mn-ea"/>
              <a:cs typeface="+mn-cs"/>
            </a:rPr>
            <a:t>bê</a:t>
          </a:r>
          <a:r>
            <a:rPr lang="en-US" sz="1600" dirty="0">
              <a:latin typeface="Arial"/>
              <a:ea typeface="+mn-ea"/>
              <a:cs typeface="+mn-cs"/>
            </a:rPr>
            <a:t> </a:t>
          </a:r>
          <a:r>
            <a:rPr lang="en-US" sz="1600" dirty="0" err="1">
              <a:latin typeface="Arial"/>
              <a:ea typeface="+mn-ea"/>
              <a:cs typeface="+mn-cs"/>
            </a:rPr>
            <a:t>tông</a:t>
          </a:r>
          <a:r>
            <a:rPr lang="en-US" sz="1600" dirty="0">
              <a:latin typeface="Arial"/>
              <a:ea typeface="+mn-ea"/>
              <a:cs typeface="+mn-cs"/>
            </a:rPr>
            <a:t> </a:t>
          </a:r>
          <a:r>
            <a:rPr lang="en-US" sz="1600" dirty="0" err="1">
              <a:latin typeface="Arial"/>
              <a:ea typeface="+mn-ea"/>
              <a:cs typeface="+mn-cs"/>
            </a:rPr>
            <a:t>móng</a:t>
          </a:r>
          <a:r>
            <a:rPr lang="en-US" sz="1600" dirty="0">
              <a:latin typeface="Arial"/>
              <a:ea typeface="+mn-ea"/>
              <a:cs typeface="+mn-cs"/>
            </a:rPr>
            <a:t>;</a:t>
          </a:r>
          <a:endParaRPr lang="en-US" sz="1200" b="1" dirty="0">
            <a:latin typeface="Arial"/>
            <a:ea typeface="+mn-ea"/>
            <a:cs typeface="+mn-cs"/>
          </a:endParaRPr>
        </a:p>
      </dgm:t>
    </dgm:pt>
    <dgm:pt modelId="{F25B8853-1645-4655-896B-B6D69335A388}" type="parTrans" cxnId="{C8342DC4-2BA6-43D7-9C03-C9F549BC6721}">
      <dgm:prSet/>
      <dgm:spPr/>
      <dgm:t>
        <a:bodyPr/>
        <a:lstStyle/>
        <a:p>
          <a:endParaRPr lang="en-US" sz="1400"/>
        </a:p>
      </dgm:t>
    </dgm:pt>
    <dgm:pt modelId="{03307925-7EF8-4BE3-A1BB-55F66ED04591}" type="sibTrans" cxnId="{C8342DC4-2BA6-43D7-9C03-C9F549BC6721}">
      <dgm:prSet/>
      <dgm:spPr/>
      <dgm:t>
        <a:bodyPr/>
        <a:lstStyle/>
        <a:p>
          <a:endParaRPr lang="en-US" sz="1400"/>
        </a:p>
      </dgm:t>
    </dgm:pt>
    <dgm:pt modelId="{B49076E4-491E-4415-9CB4-9F6D46F42EDD}">
      <dgm:prSet custT="1"/>
      <dgm:spPr>
        <a:xfrm>
          <a:off x="0" y="2397954"/>
          <a:ext cx="5638799" cy="726652"/>
        </a:xfrm>
        <a:solidFill>
          <a:schemeClr val="bg1">
            <a:lumMod val="95000"/>
          </a:schemeClr>
        </a:solidFill>
        <a:ln>
          <a:solidFill>
            <a:srgbClr val="FF0000"/>
          </a:solidFill>
        </a:ln>
      </dgm:spPr>
      <dgm:t>
        <a:bodyPr/>
        <a:lstStyle/>
        <a:p>
          <a:r>
            <a:rPr lang="en-US" sz="1600" b="1" dirty="0">
              <a:solidFill>
                <a:srgbClr val="0070C0"/>
              </a:solidFill>
              <a:latin typeface="Arial"/>
              <a:ea typeface="+mn-ea"/>
              <a:cs typeface="+mn-cs"/>
            </a:rPr>
            <a:t>BÊ TÔNG ÍT CO NGÓT</a:t>
          </a:r>
        </a:p>
        <a:p>
          <a:r>
            <a:rPr lang="en-US" sz="1600" dirty="0" err="1">
              <a:latin typeface="Arial"/>
              <a:ea typeface="+mn-ea"/>
              <a:cs typeface="+mn-cs"/>
            </a:rPr>
            <a:t>Tường</a:t>
          </a:r>
          <a:r>
            <a:rPr lang="en-US" sz="1600" dirty="0">
              <a:latin typeface="Arial"/>
              <a:ea typeface="+mn-ea"/>
              <a:cs typeface="+mn-cs"/>
            </a:rPr>
            <a:t> </a:t>
          </a:r>
          <a:r>
            <a:rPr lang="en-US" sz="1600" dirty="0" err="1">
              <a:latin typeface="Arial"/>
              <a:ea typeface="+mn-ea"/>
              <a:cs typeface="+mn-cs"/>
            </a:rPr>
            <a:t>dài</a:t>
          </a:r>
          <a:r>
            <a:rPr lang="en-US" sz="1600" dirty="0">
              <a:latin typeface="Arial"/>
              <a:ea typeface="+mn-ea"/>
              <a:cs typeface="+mn-cs"/>
            </a:rPr>
            <a:t>, </a:t>
          </a:r>
          <a:r>
            <a:rPr lang="en-US" sz="1600" dirty="0" err="1">
              <a:latin typeface="Arial"/>
              <a:ea typeface="+mn-ea"/>
              <a:cs typeface="+mn-cs"/>
            </a:rPr>
            <a:t>đường</a:t>
          </a:r>
          <a:r>
            <a:rPr lang="en-US" sz="1600" dirty="0">
              <a:latin typeface="Arial"/>
              <a:ea typeface="+mn-ea"/>
              <a:cs typeface="+mn-cs"/>
            </a:rPr>
            <a:t>;</a:t>
          </a:r>
          <a:endParaRPr lang="en-US" sz="1500" dirty="0">
            <a:latin typeface="Arial"/>
            <a:ea typeface="+mn-ea"/>
            <a:cs typeface="+mn-cs"/>
          </a:endParaRPr>
        </a:p>
      </dgm:t>
    </dgm:pt>
    <dgm:pt modelId="{F3C4FD4C-E47E-4977-969C-EBE28AB41DAB}" type="parTrans" cxnId="{C323E092-58F8-4AF9-90C8-F78F5793D7BC}">
      <dgm:prSet/>
      <dgm:spPr/>
      <dgm:t>
        <a:bodyPr/>
        <a:lstStyle/>
        <a:p>
          <a:endParaRPr lang="en-US"/>
        </a:p>
      </dgm:t>
    </dgm:pt>
    <dgm:pt modelId="{FC090C80-944C-483C-8035-B9E10EFDE3A2}" type="sibTrans" cxnId="{C323E092-58F8-4AF9-90C8-F78F5793D7BC}">
      <dgm:prSet/>
      <dgm:spPr/>
      <dgm:t>
        <a:bodyPr/>
        <a:lstStyle/>
        <a:p>
          <a:endParaRPr lang="en-US"/>
        </a:p>
      </dgm:t>
    </dgm:pt>
    <dgm:pt modelId="{D1ED99CC-EA37-4909-AAEA-421111FC452D}" type="pres">
      <dgm:prSet presAssocID="{D4B1CFBA-76C4-4A88-A6D7-33DC37A528AC}" presName="linear" presStyleCnt="0">
        <dgm:presLayoutVars>
          <dgm:dir/>
          <dgm:resizeHandles val="exact"/>
        </dgm:presLayoutVars>
      </dgm:prSet>
      <dgm:spPr/>
    </dgm:pt>
    <dgm:pt modelId="{0B60A037-876D-44EF-BC2E-5A8EC9D741C0}" type="pres">
      <dgm:prSet presAssocID="{D2FE67E5-571E-402E-8298-24BEE7E29204}" presName="comp" presStyleCnt="0"/>
      <dgm:spPr/>
    </dgm:pt>
    <dgm:pt modelId="{894294F5-E56E-4995-AA1E-4DB42A54F8FD}" type="pres">
      <dgm:prSet presAssocID="{D2FE67E5-571E-402E-8298-24BEE7E29204}" presName="box" presStyleLbl="node1" presStyleIdx="0" presStyleCnt="6" custScaleY="130898" custLinFactNeighborY="-22384"/>
      <dgm:spPr>
        <a:prstGeom prst="roundRect">
          <a:avLst>
            <a:gd name="adj" fmla="val 10000"/>
          </a:avLst>
        </a:prstGeom>
      </dgm:spPr>
    </dgm:pt>
    <dgm:pt modelId="{DC775AC8-23E7-445B-8AEC-7D7B4BAFC54D}" type="pres">
      <dgm:prSet presAssocID="{D2FE67E5-571E-402E-8298-24BEE7E29204}" presName="img" presStyleLbl="fgImgPlace1" presStyleIdx="0" presStyleCnt="6" custScaleY="116826" custLinFactNeighborX="639" custLinFactNeighborY="-6341"/>
      <dgm:spPr>
        <a:xfrm>
          <a:off x="72665" y="72665"/>
          <a:ext cx="1127760" cy="581322"/>
        </a:xfrm>
        <a:prstGeom prst="roundRect">
          <a:avLst>
            <a:gd name="adj" fmla="val 10000"/>
          </a:avLst>
        </a:prstGeom>
        <a:blipFill rotWithShape="1">
          <a:blip xmlns:r="http://schemas.openxmlformats.org/officeDocument/2006/relationships" r:embed="rId1"/>
          <a:srcRect/>
          <a:stretch>
            <a:fillRect t="-2000" b="-2000"/>
          </a:stretch>
        </a:blipFill>
        <a:ln>
          <a:solidFill>
            <a:schemeClr val="tx2"/>
          </a:solidFill>
        </a:ln>
      </dgm:spPr>
    </dgm:pt>
    <dgm:pt modelId="{502C6CC8-0ED1-4CDA-8FF6-EBFBE81DA995}" type="pres">
      <dgm:prSet presAssocID="{D2FE67E5-571E-402E-8298-24BEE7E29204}" presName="text" presStyleLbl="node1" presStyleIdx="0" presStyleCnt="6">
        <dgm:presLayoutVars>
          <dgm:bulletEnabled val="1"/>
        </dgm:presLayoutVars>
      </dgm:prSet>
      <dgm:spPr/>
    </dgm:pt>
    <dgm:pt modelId="{F08C6197-E508-4AAD-88FE-9707D6FB7B0F}" type="pres">
      <dgm:prSet presAssocID="{550B100D-08B1-4774-8FDD-0C97C32EF913}" presName="spacer" presStyleCnt="0"/>
      <dgm:spPr/>
    </dgm:pt>
    <dgm:pt modelId="{14C76298-17FC-41F5-A34E-4064166D7175}" type="pres">
      <dgm:prSet presAssocID="{EF05B227-B910-4D72-A84F-544FB50D7052}" presName="comp" presStyleCnt="0"/>
      <dgm:spPr/>
    </dgm:pt>
    <dgm:pt modelId="{1B1A1DB4-C82E-4B4A-B645-C7B64D4C8A87}" type="pres">
      <dgm:prSet presAssocID="{EF05B227-B910-4D72-A84F-544FB50D7052}" presName="box" presStyleLbl="node1" presStyleIdx="1" presStyleCnt="6"/>
      <dgm:spPr>
        <a:prstGeom prst="roundRect">
          <a:avLst>
            <a:gd name="adj" fmla="val 10000"/>
          </a:avLst>
        </a:prstGeom>
      </dgm:spPr>
    </dgm:pt>
    <dgm:pt modelId="{9D259F80-4919-45A7-AA72-D34917F01895}" type="pres">
      <dgm:prSet presAssocID="{EF05B227-B910-4D72-A84F-544FB50D7052}" presName="img" presStyleLbl="fgImgPlace1" presStyleIdx="1" presStyleCnt="6"/>
      <dgm:spPr>
        <a:xfrm>
          <a:off x="72665" y="871983"/>
          <a:ext cx="1127760" cy="581322"/>
        </a:xfrm>
        <a:prstGeom prst="roundRect">
          <a:avLst>
            <a:gd name="adj" fmla="val 10000"/>
          </a:avLst>
        </a:prstGeom>
        <a:blipFill rotWithShape="1">
          <a:blip xmlns:r="http://schemas.openxmlformats.org/officeDocument/2006/relationships" r:embed="rId2"/>
          <a:stretch>
            <a:fillRect/>
          </a:stretch>
        </a:blipFill>
        <a:ln>
          <a:solidFill>
            <a:srgbClr val="FF0000"/>
          </a:solidFill>
        </a:ln>
      </dgm:spPr>
    </dgm:pt>
    <dgm:pt modelId="{93A64FD9-783B-45FC-8F71-6EAA81FBBC4F}" type="pres">
      <dgm:prSet presAssocID="{EF05B227-B910-4D72-A84F-544FB50D7052}" presName="text" presStyleLbl="node1" presStyleIdx="1" presStyleCnt="6">
        <dgm:presLayoutVars>
          <dgm:bulletEnabled val="1"/>
        </dgm:presLayoutVars>
      </dgm:prSet>
      <dgm:spPr/>
    </dgm:pt>
    <dgm:pt modelId="{854C0DBC-0CD3-49B4-B2BA-552AB5759B7D}" type="pres">
      <dgm:prSet presAssocID="{EC5449C8-6E6C-4BCC-9802-9FB4CD8D3E83}" presName="spacer" presStyleCnt="0"/>
      <dgm:spPr/>
    </dgm:pt>
    <dgm:pt modelId="{988B9705-A6BB-4937-8916-23F9E16C31C5}" type="pres">
      <dgm:prSet presAssocID="{422393F3-EED2-4431-9DD1-84E3280106A5}" presName="comp" presStyleCnt="0"/>
      <dgm:spPr/>
    </dgm:pt>
    <dgm:pt modelId="{CF27602A-DEBC-4BC0-81CA-DF3836E90A76}" type="pres">
      <dgm:prSet presAssocID="{422393F3-EED2-4431-9DD1-84E3280106A5}" presName="box" presStyleLbl="node1" presStyleIdx="2" presStyleCnt="6" custLinFactNeighborY="3520"/>
      <dgm:spPr>
        <a:prstGeom prst="roundRect">
          <a:avLst>
            <a:gd name="adj" fmla="val 10000"/>
          </a:avLst>
        </a:prstGeom>
      </dgm:spPr>
    </dgm:pt>
    <dgm:pt modelId="{02158DFE-8981-4844-9F3C-F22DBB4425FA}" type="pres">
      <dgm:prSet presAssocID="{422393F3-EED2-4431-9DD1-84E3280106A5}" presName="img" presStyleLbl="fgImgPlace1" presStyleIdx="2" presStyleCnt="6"/>
      <dgm:spPr>
        <a:xfrm>
          <a:off x="72665" y="1671301"/>
          <a:ext cx="1127760" cy="581322"/>
        </a:xfrm>
        <a:prstGeom prst="roundRect">
          <a:avLst>
            <a:gd name="adj" fmla="val 10000"/>
          </a:avLst>
        </a:prstGeom>
        <a:blipFill rotWithShape="1">
          <a:blip xmlns:r="http://schemas.openxmlformats.org/officeDocument/2006/relationships" r:embed="rId3"/>
          <a:stretch>
            <a:fillRect/>
          </a:stretch>
        </a:blipFill>
        <a:ln>
          <a:solidFill>
            <a:srgbClr val="FF0000"/>
          </a:solidFill>
        </a:ln>
      </dgm:spPr>
    </dgm:pt>
    <dgm:pt modelId="{6E02CAC8-A623-4680-8B10-EC2B6B8A0C68}" type="pres">
      <dgm:prSet presAssocID="{422393F3-EED2-4431-9DD1-84E3280106A5}" presName="text" presStyleLbl="node1" presStyleIdx="2" presStyleCnt="6">
        <dgm:presLayoutVars>
          <dgm:bulletEnabled val="1"/>
        </dgm:presLayoutVars>
      </dgm:prSet>
      <dgm:spPr/>
    </dgm:pt>
    <dgm:pt modelId="{CD5791D0-7A21-41A8-987A-BD141E7358D7}" type="pres">
      <dgm:prSet presAssocID="{6F7C0C77-D44A-4F97-A36D-FB8CDE37FCF1}" presName="spacer" presStyleCnt="0"/>
      <dgm:spPr/>
    </dgm:pt>
    <dgm:pt modelId="{3C80A669-67CC-415D-9BF7-282BA3B8AC67}" type="pres">
      <dgm:prSet presAssocID="{B49076E4-491E-4415-9CB4-9F6D46F42EDD}" presName="comp" presStyleCnt="0"/>
      <dgm:spPr/>
    </dgm:pt>
    <dgm:pt modelId="{B94BC30E-F0C2-4B70-8151-2757507CB741}" type="pres">
      <dgm:prSet presAssocID="{B49076E4-491E-4415-9CB4-9F6D46F42EDD}" presName="box" presStyleLbl="node1" presStyleIdx="3" presStyleCnt="6"/>
      <dgm:spPr>
        <a:prstGeom prst="roundRect">
          <a:avLst>
            <a:gd name="adj" fmla="val 10000"/>
          </a:avLst>
        </a:prstGeom>
      </dgm:spPr>
    </dgm:pt>
    <dgm:pt modelId="{40BAF3D3-7313-4B09-8834-4B48E1ED2C2E}" type="pres">
      <dgm:prSet presAssocID="{B49076E4-491E-4415-9CB4-9F6D46F42EDD}" presName="img" presStyleLbl="fgImgPlace1" presStyleIdx="3" presStyleCnt="6"/>
      <dgm:spPr>
        <a:xfrm>
          <a:off x="72665" y="2470619"/>
          <a:ext cx="1127760" cy="581322"/>
        </a:xfrm>
        <a:prstGeom prst="roundRect">
          <a:avLst>
            <a:gd name="adj" fmla="val 10000"/>
          </a:avLst>
        </a:prstGeom>
        <a:blipFill>
          <a:blip xmlns:r="http://schemas.openxmlformats.org/officeDocument/2006/relationships" r:embed="rId4">
            <a:extLst>
              <a:ext uri="{28A0092B-C50C-407E-A947-70E740481C1C}">
                <a14:useLocalDpi xmlns:a14="http://schemas.microsoft.com/office/drawing/2010/main" val="0"/>
              </a:ext>
            </a:extLst>
          </a:blip>
          <a:srcRect/>
          <a:stretch>
            <a:fillRect t="-12000" b="-12000"/>
          </a:stretch>
        </a:blipFill>
        <a:ln>
          <a:solidFill>
            <a:srgbClr val="FF0000"/>
          </a:solidFill>
        </a:ln>
      </dgm:spPr>
    </dgm:pt>
    <dgm:pt modelId="{C79AFF87-0F67-4D8A-86C8-0F84529EF948}" type="pres">
      <dgm:prSet presAssocID="{B49076E4-491E-4415-9CB4-9F6D46F42EDD}" presName="text" presStyleLbl="node1" presStyleIdx="3" presStyleCnt="6">
        <dgm:presLayoutVars>
          <dgm:bulletEnabled val="1"/>
        </dgm:presLayoutVars>
      </dgm:prSet>
      <dgm:spPr/>
    </dgm:pt>
    <dgm:pt modelId="{DCB600ED-3BB4-4956-BDA3-135EAFA9FFD3}" type="pres">
      <dgm:prSet presAssocID="{FC090C80-944C-483C-8035-B9E10EFDE3A2}" presName="spacer" presStyleCnt="0"/>
      <dgm:spPr/>
    </dgm:pt>
    <dgm:pt modelId="{DC0F8331-BAED-41FB-BACA-58787C9C6378}" type="pres">
      <dgm:prSet presAssocID="{A5232B22-DBFE-460C-A629-838193962EE6}" presName="comp" presStyleCnt="0"/>
      <dgm:spPr/>
    </dgm:pt>
    <dgm:pt modelId="{5E40BEEF-F4C7-47EA-A99F-C0968573D99B}" type="pres">
      <dgm:prSet presAssocID="{A5232B22-DBFE-460C-A629-838193962EE6}" presName="box" presStyleLbl="node1" presStyleIdx="4" presStyleCnt="6"/>
      <dgm:spPr>
        <a:prstGeom prst="roundRect">
          <a:avLst>
            <a:gd name="adj" fmla="val 10000"/>
          </a:avLst>
        </a:prstGeom>
      </dgm:spPr>
    </dgm:pt>
    <dgm:pt modelId="{0804A3A3-E0AD-4738-85F7-991DD286EA2C}" type="pres">
      <dgm:prSet presAssocID="{A5232B22-DBFE-460C-A629-838193962EE6}" presName="img" presStyleLbl="fgImgPlace1" presStyleIdx="4" presStyleCnt="6"/>
      <dgm:spPr>
        <a:xfrm>
          <a:off x="72665" y="3269937"/>
          <a:ext cx="1127760" cy="581322"/>
        </a:xfrm>
        <a:prstGeom prst="roundRect">
          <a:avLst>
            <a:gd name="adj" fmla="val 10000"/>
          </a:avLst>
        </a:prstGeom>
        <a:blipFill rotWithShape="1">
          <a:blip xmlns:r="http://schemas.openxmlformats.org/officeDocument/2006/relationships" r:embed="rId5"/>
          <a:stretch>
            <a:fillRect/>
          </a:stretch>
        </a:blipFill>
        <a:ln>
          <a:solidFill>
            <a:srgbClr val="FF0000"/>
          </a:solidFill>
        </a:ln>
      </dgm:spPr>
    </dgm:pt>
    <dgm:pt modelId="{61E85238-FCA0-425B-A3E7-C893F8D46F6C}" type="pres">
      <dgm:prSet presAssocID="{A5232B22-DBFE-460C-A629-838193962EE6}" presName="text" presStyleLbl="node1" presStyleIdx="4" presStyleCnt="6">
        <dgm:presLayoutVars>
          <dgm:bulletEnabled val="1"/>
        </dgm:presLayoutVars>
      </dgm:prSet>
      <dgm:spPr/>
    </dgm:pt>
    <dgm:pt modelId="{4AAEC4FD-D4E9-4C8A-89E1-CD855B0112E8}" type="pres">
      <dgm:prSet presAssocID="{C1ED1C6F-9383-481B-812D-A94EDE89B5D1}" presName="spacer" presStyleCnt="0"/>
      <dgm:spPr/>
    </dgm:pt>
    <dgm:pt modelId="{A1A30A85-39A6-4A75-9FF5-BA2E4052C993}" type="pres">
      <dgm:prSet presAssocID="{38DBC636-26DD-418E-9FE6-D5CD6BB0E349}" presName="comp" presStyleCnt="0"/>
      <dgm:spPr/>
    </dgm:pt>
    <dgm:pt modelId="{3CC6FD2B-9646-44AD-BCA4-3160E7A5A852}" type="pres">
      <dgm:prSet presAssocID="{38DBC636-26DD-418E-9FE6-D5CD6BB0E349}" presName="box" presStyleLbl="node1" presStyleIdx="5" presStyleCnt="6" custLinFactNeighborX="-23346" custLinFactNeighborY="21571"/>
      <dgm:spPr>
        <a:prstGeom prst="roundRect">
          <a:avLst>
            <a:gd name="adj" fmla="val 10000"/>
          </a:avLst>
        </a:prstGeom>
      </dgm:spPr>
    </dgm:pt>
    <dgm:pt modelId="{7D9F2058-E0D9-4F97-AB2E-AC7FE68DB6A6}" type="pres">
      <dgm:prSet presAssocID="{38DBC636-26DD-418E-9FE6-D5CD6BB0E349}" presName="img" presStyleLbl="fgImgPlace1" presStyleIdx="5" presStyleCnt="6" custLinFactNeighborY="5181"/>
      <dgm:spPr>
        <a:xfrm>
          <a:off x="72665" y="4069256"/>
          <a:ext cx="1127760" cy="581322"/>
        </a:xfrm>
        <a:prstGeom prst="roundRect">
          <a:avLst>
            <a:gd name="adj" fmla="val 10000"/>
          </a:avLst>
        </a:prstGeom>
        <a:blipFill rotWithShape="1">
          <a:blip xmlns:r="http://schemas.openxmlformats.org/officeDocument/2006/relationships" r:embed="rId6"/>
          <a:stretch>
            <a:fillRect/>
          </a:stretch>
        </a:blipFill>
        <a:ln>
          <a:solidFill>
            <a:srgbClr val="FF0000"/>
          </a:solidFill>
        </a:ln>
      </dgm:spPr>
    </dgm:pt>
    <dgm:pt modelId="{3162CA0F-F5E8-4D2C-8DCE-54B75D3F9794}" type="pres">
      <dgm:prSet presAssocID="{38DBC636-26DD-418E-9FE6-D5CD6BB0E349}" presName="text" presStyleLbl="node1" presStyleIdx="5" presStyleCnt="6">
        <dgm:presLayoutVars>
          <dgm:bulletEnabled val="1"/>
        </dgm:presLayoutVars>
      </dgm:prSet>
      <dgm:spPr/>
    </dgm:pt>
  </dgm:ptLst>
  <dgm:cxnLst>
    <dgm:cxn modelId="{8AFE7C0E-64A5-41EA-83B9-30F962346840}" srcId="{D4B1CFBA-76C4-4A88-A6D7-33DC37A528AC}" destId="{EF05B227-B910-4D72-A84F-544FB50D7052}" srcOrd="1" destOrd="0" parTransId="{81BD9224-33E4-4F59-94BB-7543D594C479}" sibTransId="{EC5449C8-6E6C-4BCC-9802-9FB4CD8D3E83}"/>
    <dgm:cxn modelId="{8464F017-8289-47A4-861A-AD22B00835DD}" type="presOf" srcId="{D2FE67E5-571E-402E-8298-24BEE7E29204}" destId="{502C6CC8-0ED1-4CDA-8FF6-EBFBE81DA995}" srcOrd="1" destOrd="0" presId="urn:microsoft.com/office/officeart/2005/8/layout/vList4#1"/>
    <dgm:cxn modelId="{7530561D-7173-42E6-8BF8-AA3EB8F11F75}" type="presOf" srcId="{A5232B22-DBFE-460C-A629-838193962EE6}" destId="{5E40BEEF-F4C7-47EA-A99F-C0968573D99B}" srcOrd="0" destOrd="0" presId="urn:microsoft.com/office/officeart/2005/8/layout/vList4#1"/>
    <dgm:cxn modelId="{4DCF693D-C529-4BE1-9E82-03187D6845C6}" type="presOf" srcId="{EF05B227-B910-4D72-A84F-544FB50D7052}" destId="{1B1A1DB4-C82E-4B4A-B645-C7B64D4C8A87}" srcOrd="0" destOrd="0" presId="urn:microsoft.com/office/officeart/2005/8/layout/vList4#1"/>
    <dgm:cxn modelId="{D291DA63-70B2-49F3-9846-7E3BF1401686}" type="presOf" srcId="{A5232B22-DBFE-460C-A629-838193962EE6}" destId="{61E85238-FCA0-425B-A3E7-C893F8D46F6C}" srcOrd="1" destOrd="0" presId="urn:microsoft.com/office/officeart/2005/8/layout/vList4#1"/>
    <dgm:cxn modelId="{9A27A664-13B2-462F-8349-F18E55882554}" type="presOf" srcId="{38DBC636-26DD-418E-9FE6-D5CD6BB0E349}" destId="{3CC6FD2B-9646-44AD-BCA4-3160E7A5A852}" srcOrd="0" destOrd="0" presId="urn:microsoft.com/office/officeart/2005/8/layout/vList4#1"/>
    <dgm:cxn modelId="{CE94EE8B-8F5E-44CD-88FC-F7E9F8807202}" srcId="{D4B1CFBA-76C4-4A88-A6D7-33DC37A528AC}" destId="{422393F3-EED2-4431-9DD1-84E3280106A5}" srcOrd="2" destOrd="0" parTransId="{886B385B-D2A1-4680-A74B-99D52F96268D}" sibTransId="{6F7C0C77-D44A-4F97-A36D-FB8CDE37FCF1}"/>
    <dgm:cxn modelId="{F701D98E-FEF8-4040-AF90-6A3FD0BB319F}" srcId="{D4B1CFBA-76C4-4A88-A6D7-33DC37A528AC}" destId="{D2FE67E5-571E-402E-8298-24BEE7E29204}" srcOrd="0" destOrd="0" parTransId="{6E424CA3-AF89-4EAC-8226-53DA1A59C1D9}" sibTransId="{550B100D-08B1-4774-8FDD-0C97C32EF913}"/>
    <dgm:cxn modelId="{C323E092-58F8-4AF9-90C8-F78F5793D7BC}" srcId="{D4B1CFBA-76C4-4A88-A6D7-33DC37A528AC}" destId="{B49076E4-491E-4415-9CB4-9F6D46F42EDD}" srcOrd="3" destOrd="0" parTransId="{F3C4FD4C-E47E-4977-969C-EBE28AB41DAB}" sibTransId="{FC090C80-944C-483C-8035-B9E10EFDE3A2}"/>
    <dgm:cxn modelId="{F38EDF9D-E7B8-499E-BB9D-281DCB629D12}" type="presOf" srcId="{EF05B227-B910-4D72-A84F-544FB50D7052}" destId="{93A64FD9-783B-45FC-8F71-6EAA81FBBC4F}" srcOrd="1" destOrd="0" presId="urn:microsoft.com/office/officeart/2005/8/layout/vList4#1"/>
    <dgm:cxn modelId="{7BDB25B1-BBDA-4D82-9BEC-20A877915356}" type="presOf" srcId="{B49076E4-491E-4415-9CB4-9F6D46F42EDD}" destId="{B94BC30E-F0C2-4B70-8151-2757507CB741}" srcOrd="0" destOrd="0" presId="urn:microsoft.com/office/officeart/2005/8/layout/vList4#1"/>
    <dgm:cxn modelId="{CF80E2B5-B736-445A-92EA-361627CD51D1}" type="presOf" srcId="{38DBC636-26DD-418E-9FE6-D5CD6BB0E349}" destId="{3162CA0F-F5E8-4D2C-8DCE-54B75D3F9794}" srcOrd="1" destOrd="0" presId="urn:microsoft.com/office/officeart/2005/8/layout/vList4#1"/>
    <dgm:cxn modelId="{EA908DBF-2BB4-4461-9AF2-C8AEF732A2C1}" type="presOf" srcId="{D4B1CFBA-76C4-4A88-A6D7-33DC37A528AC}" destId="{D1ED99CC-EA37-4909-AAEA-421111FC452D}" srcOrd="0" destOrd="0" presId="urn:microsoft.com/office/officeart/2005/8/layout/vList4#1"/>
    <dgm:cxn modelId="{8B48F9BF-4588-4C46-B648-41BBD5A241CA}" srcId="{D4B1CFBA-76C4-4A88-A6D7-33DC37A528AC}" destId="{A5232B22-DBFE-460C-A629-838193962EE6}" srcOrd="4" destOrd="0" parTransId="{CF2B06C2-DBF1-4FA7-8417-C3F7E2910C98}" sibTransId="{C1ED1C6F-9383-481B-812D-A94EDE89B5D1}"/>
    <dgm:cxn modelId="{A56F9DC1-5DAB-4DCB-A66C-FD0E2B44483E}" type="presOf" srcId="{D2FE67E5-571E-402E-8298-24BEE7E29204}" destId="{894294F5-E56E-4995-AA1E-4DB42A54F8FD}" srcOrd="0" destOrd="0" presId="urn:microsoft.com/office/officeart/2005/8/layout/vList4#1"/>
    <dgm:cxn modelId="{C8342DC4-2BA6-43D7-9C03-C9F549BC6721}" srcId="{D4B1CFBA-76C4-4A88-A6D7-33DC37A528AC}" destId="{38DBC636-26DD-418E-9FE6-D5CD6BB0E349}" srcOrd="5" destOrd="0" parTransId="{F25B8853-1645-4655-896B-B6D69335A388}" sibTransId="{03307925-7EF8-4BE3-A1BB-55F66ED04591}"/>
    <dgm:cxn modelId="{EB4A99D7-89EF-4575-BCB0-FB45183B4982}" type="presOf" srcId="{B49076E4-491E-4415-9CB4-9F6D46F42EDD}" destId="{C79AFF87-0F67-4D8A-86C8-0F84529EF948}" srcOrd="1" destOrd="0" presId="urn:microsoft.com/office/officeart/2005/8/layout/vList4#1"/>
    <dgm:cxn modelId="{2A32F4E2-62E7-4FB8-9F62-4EB4EDB1B51B}" type="presOf" srcId="{422393F3-EED2-4431-9DD1-84E3280106A5}" destId="{6E02CAC8-A623-4680-8B10-EC2B6B8A0C68}" srcOrd="1" destOrd="0" presId="urn:microsoft.com/office/officeart/2005/8/layout/vList4#1"/>
    <dgm:cxn modelId="{62438CFE-6178-47D7-B9D8-3764B98326FB}" type="presOf" srcId="{422393F3-EED2-4431-9DD1-84E3280106A5}" destId="{CF27602A-DEBC-4BC0-81CA-DF3836E90A76}" srcOrd="0" destOrd="0" presId="urn:microsoft.com/office/officeart/2005/8/layout/vList4#1"/>
    <dgm:cxn modelId="{187E86C5-B61F-49D1-B8C3-73D77FCE7EDB}" type="presParOf" srcId="{D1ED99CC-EA37-4909-AAEA-421111FC452D}" destId="{0B60A037-876D-44EF-BC2E-5A8EC9D741C0}" srcOrd="0" destOrd="0" presId="urn:microsoft.com/office/officeart/2005/8/layout/vList4#1"/>
    <dgm:cxn modelId="{95954ADA-8E2B-4695-AE9B-CDDCA7DABF89}" type="presParOf" srcId="{0B60A037-876D-44EF-BC2E-5A8EC9D741C0}" destId="{894294F5-E56E-4995-AA1E-4DB42A54F8FD}" srcOrd="0" destOrd="0" presId="urn:microsoft.com/office/officeart/2005/8/layout/vList4#1"/>
    <dgm:cxn modelId="{BE15DF49-97F2-437D-B04E-330CFAB08BE8}" type="presParOf" srcId="{0B60A037-876D-44EF-BC2E-5A8EC9D741C0}" destId="{DC775AC8-23E7-445B-8AEC-7D7B4BAFC54D}" srcOrd="1" destOrd="0" presId="urn:microsoft.com/office/officeart/2005/8/layout/vList4#1"/>
    <dgm:cxn modelId="{0F466EFE-B510-4483-BAD4-FD8E3EA9D3CA}" type="presParOf" srcId="{0B60A037-876D-44EF-BC2E-5A8EC9D741C0}" destId="{502C6CC8-0ED1-4CDA-8FF6-EBFBE81DA995}" srcOrd="2" destOrd="0" presId="urn:microsoft.com/office/officeart/2005/8/layout/vList4#1"/>
    <dgm:cxn modelId="{E7F61CA7-4F94-480F-B02B-6A886CB1AC3C}" type="presParOf" srcId="{D1ED99CC-EA37-4909-AAEA-421111FC452D}" destId="{F08C6197-E508-4AAD-88FE-9707D6FB7B0F}" srcOrd="1" destOrd="0" presId="urn:microsoft.com/office/officeart/2005/8/layout/vList4#1"/>
    <dgm:cxn modelId="{BC9494E7-A2BA-4B21-8D8C-98D8E948522F}" type="presParOf" srcId="{D1ED99CC-EA37-4909-AAEA-421111FC452D}" destId="{14C76298-17FC-41F5-A34E-4064166D7175}" srcOrd="2" destOrd="0" presId="urn:microsoft.com/office/officeart/2005/8/layout/vList4#1"/>
    <dgm:cxn modelId="{F91156F0-BA04-4209-9D7D-52C49A7BBF26}" type="presParOf" srcId="{14C76298-17FC-41F5-A34E-4064166D7175}" destId="{1B1A1DB4-C82E-4B4A-B645-C7B64D4C8A87}" srcOrd="0" destOrd="0" presId="urn:microsoft.com/office/officeart/2005/8/layout/vList4#1"/>
    <dgm:cxn modelId="{BFF921F4-CF3A-4235-97CF-0CC02543923B}" type="presParOf" srcId="{14C76298-17FC-41F5-A34E-4064166D7175}" destId="{9D259F80-4919-45A7-AA72-D34917F01895}" srcOrd="1" destOrd="0" presId="urn:microsoft.com/office/officeart/2005/8/layout/vList4#1"/>
    <dgm:cxn modelId="{4CFEBBF1-BFB4-4484-86BD-DBD18D880910}" type="presParOf" srcId="{14C76298-17FC-41F5-A34E-4064166D7175}" destId="{93A64FD9-783B-45FC-8F71-6EAA81FBBC4F}" srcOrd="2" destOrd="0" presId="urn:microsoft.com/office/officeart/2005/8/layout/vList4#1"/>
    <dgm:cxn modelId="{3033744D-7E10-4F31-A9FB-FA79CDFF55EF}" type="presParOf" srcId="{D1ED99CC-EA37-4909-AAEA-421111FC452D}" destId="{854C0DBC-0CD3-49B4-B2BA-552AB5759B7D}" srcOrd="3" destOrd="0" presId="urn:microsoft.com/office/officeart/2005/8/layout/vList4#1"/>
    <dgm:cxn modelId="{A5B56D68-2D25-44C3-B3DE-1C98D4AB06A5}" type="presParOf" srcId="{D1ED99CC-EA37-4909-AAEA-421111FC452D}" destId="{988B9705-A6BB-4937-8916-23F9E16C31C5}" srcOrd="4" destOrd="0" presId="urn:microsoft.com/office/officeart/2005/8/layout/vList4#1"/>
    <dgm:cxn modelId="{3FA0D349-B2BD-4F38-877D-E04446EF0527}" type="presParOf" srcId="{988B9705-A6BB-4937-8916-23F9E16C31C5}" destId="{CF27602A-DEBC-4BC0-81CA-DF3836E90A76}" srcOrd="0" destOrd="0" presId="urn:microsoft.com/office/officeart/2005/8/layout/vList4#1"/>
    <dgm:cxn modelId="{E1E9FFF7-110A-4245-BBA4-0D1321922EDA}" type="presParOf" srcId="{988B9705-A6BB-4937-8916-23F9E16C31C5}" destId="{02158DFE-8981-4844-9F3C-F22DBB4425FA}" srcOrd="1" destOrd="0" presId="urn:microsoft.com/office/officeart/2005/8/layout/vList4#1"/>
    <dgm:cxn modelId="{2657B50C-7023-40F8-959C-877A53808BD6}" type="presParOf" srcId="{988B9705-A6BB-4937-8916-23F9E16C31C5}" destId="{6E02CAC8-A623-4680-8B10-EC2B6B8A0C68}" srcOrd="2" destOrd="0" presId="urn:microsoft.com/office/officeart/2005/8/layout/vList4#1"/>
    <dgm:cxn modelId="{7947E8CB-B855-4E01-9F00-41B5F74F2EE7}" type="presParOf" srcId="{D1ED99CC-EA37-4909-AAEA-421111FC452D}" destId="{CD5791D0-7A21-41A8-987A-BD141E7358D7}" srcOrd="5" destOrd="0" presId="urn:microsoft.com/office/officeart/2005/8/layout/vList4#1"/>
    <dgm:cxn modelId="{A66C43EE-CC26-4D6D-8811-6CAFDBAFB462}" type="presParOf" srcId="{D1ED99CC-EA37-4909-AAEA-421111FC452D}" destId="{3C80A669-67CC-415D-9BF7-282BA3B8AC67}" srcOrd="6" destOrd="0" presId="urn:microsoft.com/office/officeart/2005/8/layout/vList4#1"/>
    <dgm:cxn modelId="{9A07D8C3-BD31-4CD3-B6EF-336A2E8A4C7D}" type="presParOf" srcId="{3C80A669-67CC-415D-9BF7-282BA3B8AC67}" destId="{B94BC30E-F0C2-4B70-8151-2757507CB741}" srcOrd="0" destOrd="0" presId="urn:microsoft.com/office/officeart/2005/8/layout/vList4#1"/>
    <dgm:cxn modelId="{E4AA8F56-AE78-4844-B6E3-E2B3923C2D69}" type="presParOf" srcId="{3C80A669-67CC-415D-9BF7-282BA3B8AC67}" destId="{40BAF3D3-7313-4B09-8834-4B48E1ED2C2E}" srcOrd="1" destOrd="0" presId="urn:microsoft.com/office/officeart/2005/8/layout/vList4#1"/>
    <dgm:cxn modelId="{36659E53-9214-493E-8E13-EE851146F7A1}" type="presParOf" srcId="{3C80A669-67CC-415D-9BF7-282BA3B8AC67}" destId="{C79AFF87-0F67-4D8A-86C8-0F84529EF948}" srcOrd="2" destOrd="0" presId="urn:microsoft.com/office/officeart/2005/8/layout/vList4#1"/>
    <dgm:cxn modelId="{700AE83D-ADE6-4E50-95C1-4658D84A0468}" type="presParOf" srcId="{D1ED99CC-EA37-4909-AAEA-421111FC452D}" destId="{DCB600ED-3BB4-4956-BDA3-135EAFA9FFD3}" srcOrd="7" destOrd="0" presId="urn:microsoft.com/office/officeart/2005/8/layout/vList4#1"/>
    <dgm:cxn modelId="{32ABB13F-DCC1-43A1-9282-3640B40130D2}" type="presParOf" srcId="{D1ED99CC-EA37-4909-AAEA-421111FC452D}" destId="{DC0F8331-BAED-41FB-BACA-58787C9C6378}" srcOrd="8" destOrd="0" presId="urn:microsoft.com/office/officeart/2005/8/layout/vList4#1"/>
    <dgm:cxn modelId="{2A3417CB-E82B-43FA-8045-CF8CEA0DDFAC}" type="presParOf" srcId="{DC0F8331-BAED-41FB-BACA-58787C9C6378}" destId="{5E40BEEF-F4C7-47EA-A99F-C0968573D99B}" srcOrd="0" destOrd="0" presId="urn:microsoft.com/office/officeart/2005/8/layout/vList4#1"/>
    <dgm:cxn modelId="{E5E25BF4-E887-4B72-9325-27F41B885A1C}" type="presParOf" srcId="{DC0F8331-BAED-41FB-BACA-58787C9C6378}" destId="{0804A3A3-E0AD-4738-85F7-991DD286EA2C}" srcOrd="1" destOrd="0" presId="urn:microsoft.com/office/officeart/2005/8/layout/vList4#1"/>
    <dgm:cxn modelId="{2DAD10EB-1684-44EF-86CA-98C6D92C7ED1}" type="presParOf" srcId="{DC0F8331-BAED-41FB-BACA-58787C9C6378}" destId="{61E85238-FCA0-425B-A3E7-C893F8D46F6C}" srcOrd="2" destOrd="0" presId="urn:microsoft.com/office/officeart/2005/8/layout/vList4#1"/>
    <dgm:cxn modelId="{D10E7375-9F98-4512-A7B2-B3B375496B1C}" type="presParOf" srcId="{D1ED99CC-EA37-4909-AAEA-421111FC452D}" destId="{4AAEC4FD-D4E9-4C8A-89E1-CD855B0112E8}" srcOrd="9" destOrd="0" presId="urn:microsoft.com/office/officeart/2005/8/layout/vList4#1"/>
    <dgm:cxn modelId="{839BA894-201A-4165-B674-C00E92E08D1F}" type="presParOf" srcId="{D1ED99CC-EA37-4909-AAEA-421111FC452D}" destId="{A1A30A85-39A6-4A75-9FF5-BA2E4052C993}" srcOrd="10" destOrd="0" presId="urn:microsoft.com/office/officeart/2005/8/layout/vList4#1"/>
    <dgm:cxn modelId="{E86A9DC0-2837-4E3E-99C6-BFA1718BF4AF}" type="presParOf" srcId="{A1A30A85-39A6-4A75-9FF5-BA2E4052C993}" destId="{3CC6FD2B-9646-44AD-BCA4-3160E7A5A852}" srcOrd="0" destOrd="0" presId="urn:microsoft.com/office/officeart/2005/8/layout/vList4#1"/>
    <dgm:cxn modelId="{7421AD84-2C60-4111-8A55-F63AB7544CF4}" type="presParOf" srcId="{A1A30A85-39A6-4A75-9FF5-BA2E4052C993}" destId="{7D9F2058-E0D9-4F97-AB2E-AC7FE68DB6A6}" srcOrd="1" destOrd="0" presId="urn:microsoft.com/office/officeart/2005/8/layout/vList4#1"/>
    <dgm:cxn modelId="{6A8C0C62-C459-4C0B-A263-B0C040C06997}" type="presParOf" srcId="{A1A30A85-39A6-4A75-9FF5-BA2E4052C993}" destId="{3162CA0F-F5E8-4D2C-8DCE-54B75D3F9794}" srcOrd="2" destOrd="0" presId="urn:microsoft.com/office/officeart/2005/8/layout/vList4#1"/>
  </dgm:cxnLst>
  <dgm:bg>
    <a:noFill/>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0BB8E1C2-1556-4BA8-AE5F-5178ED4D017A}" type="doc">
      <dgm:prSet loTypeId="urn:microsoft.com/office/officeart/2005/8/layout/bList2#2" loCatId="list" qsTypeId="urn:microsoft.com/office/officeart/2005/8/quickstyle/simple1" qsCatId="simple" csTypeId="urn:microsoft.com/office/officeart/2005/8/colors/accent1_2" csCatId="accent1" phldr="1"/>
      <dgm:spPr/>
    </dgm:pt>
    <dgm:pt modelId="{135A79A5-B928-4E12-8593-CAF6AF5265F6}">
      <dgm:prSet phldrT="[Text]" custT="1"/>
      <dgm:spPr>
        <a:xfrm>
          <a:off x="200565" y="918680"/>
          <a:ext cx="1228926" cy="394468"/>
        </a:xfrm>
        <a:solidFill>
          <a:srgbClr val="387C2B">
            <a:hueOff val="0"/>
            <a:satOff val="0"/>
            <a:lumOff val="0"/>
            <a:alphaOff val="0"/>
          </a:srgbClr>
        </a:solidFill>
        <a:ln w="25400" cap="flat" cmpd="sng" algn="ctr">
          <a:solidFill>
            <a:srgbClr val="387C2B">
              <a:hueOff val="0"/>
              <a:satOff val="0"/>
              <a:lumOff val="0"/>
              <a:alphaOff val="0"/>
            </a:srgbClr>
          </a:solidFill>
          <a:prstDash val="solid"/>
        </a:ln>
        <a:effectLst/>
      </dgm:spPr>
      <dgm:t>
        <a:bodyPr/>
        <a:lstStyle/>
        <a:p>
          <a:r>
            <a:rPr lang="en-US" sz="900" b="1" dirty="0" err="1">
              <a:solidFill>
                <a:sysClr val="window" lastClr="FFFFFF"/>
              </a:solidFill>
              <a:latin typeface="Arial"/>
              <a:ea typeface="+mn-ea"/>
              <a:cs typeface="+mn-cs"/>
            </a:rPr>
            <a:t>Dường</a:t>
          </a:r>
          <a:r>
            <a:rPr lang="en-US" sz="900" b="1" dirty="0">
              <a:solidFill>
                <a:sysClr val="window" lastClr="FFFFFF"/>
              </a:solidFill>
              <a:latin typeface="Arial"/>
              <a:ea typeface="+mn-ea"/>
              <a:cs typeface="+mn-cs"/>
            </a:rPr>
            <a:t> </a:t>
          </a:r>
          <a:r>
            <a:rPr lang="en-US" sz="900" b="1" dirty="0" err="1">
              <a:solidFill>
                <a:sysClr val="window" lastClr="FFFFFF"/>
              </a:solidFill>
              <a:latin typeface="Arial"/>
              <a:ea typeface="+mn-ea"/>
              <a:cs typeface="+mn-cs"/>
            </a:rPr>
            <a:t>nội</a:t>
          </a:r>
          <a:r>
            <a:rPr lang="en-US" sz="900" b="1" dirty="0">
              <a:solidFill>
                <a:sysClr val="window" lastClr="FFFFFF"/>
              </a:solidFill>
              <a:latin typeface="Arial"/>
              <a:ea typeface="+mn-ea"/>
              <a:cs typeface="+mn-cs"/>
            </a:rPr>
            <a:t> </a:t>
          </a:r>
          <a:r>
            <a:rPr lang="en-US" sz="900" b="1" dirty="0" err="1">
              <a:solidFill>
                <a:sysClr val="window" lastClr="FFFFFF"/>
              </a:solidFill>
              <a:latin typeface="Arial"/>
              <a:ea typeface="+mn-ea"/>
              <a:cs typeface="+mn-cs"/>
            </a:rPr>
            <a:t>bộ</a:t>
          </a:r>
          <a:r>
            <a:rPr lang="en-US" sz="900" b="1" dirty="0">
              <a:solidFill>
                <a:sysClr val="window" lastClr="FFFFFF"/>
              </a:solidFill>
              <a:latin typeface="Arial"/>
              <a:ea typeface="+mn-ea"/>
              <a:cs typeface="+mn-cs"/>
            </a:rPr>
            <a:t>, </a:t>
          </a:r>
          <a:r>
            <a:rPr lang="en-US" sz="900" b="1" dirty="0" err="1">
              <a:solidFill>
                <a:sysClr val="window" lastClr="FFFFFF"/>
              </a:solidFill>
              <a:latin typeface="Arial"/>
              <a:ea typeface="+mn-ea"/>
              <a:cs typeface="+mn-cs"/>
            </a:rPr>
            <a:t>bải</a:t>
          </a:r>
          <a:r>
            <a:rPr lang="en-US" sz="900" b="1" dirty="0">
              <a:solidFill>
                <a:sysClr val="window" lastClr="FFFFFF"/>
              </a:solidFill>
              <a:latin typeface="Arial"/>
              <a:ea typeface="+mn-ea"/>
              <a:cs typeface="+mn-cs"/>
            </a:rPr>
            <a:t> </a:t>
          </a:r>
          <a:r>
            <a:rPr lang="en-US" sz="900" b="1" dirty="0" err="1">
              <a:solidFill>
                <a:sysClr val="window" lastClr="FFFFFF"/>
              </a:solidFill>
              <a:latin typeface="Arial"/>
              <a:ea typeface="+mn-ea"/>
              <a:cs typeface="+mn-cs"/>
            </a:rPr>
            <a:t>đậu</a:t>
          </a:r>
          <a:r>
            <a:rPr lang="en-US" sz="900" b="1" dirty="0">
              <a:solidFill>
                <a:sysClr val="window" lastClr="FFFFFF"/>
              </a:solidFill>
              <a:latin typeface="Arial"/>
              <a:ea typeface="+mn-ea"/>
              <a:cs typeface="+mn-cs"/>
            </a:rPr>
            <a:t> </a:t>
          </a:r>
          <a:r>
            <a:rPr lang="en-US" sz="900" b="1" dirty="0" err="1">
              <a:solidFill>
                <a:sysClr val="window" lastClr="FFFFFF"/>
              </a:solidFill>
              <a:latin typeface="Arial"/>
              <a:ea typeface="+mn-ea"/>
              <a:cs typeface="+mn-cs"/>
            </a:rPr>
            <a:t>xe</a:t>
          </a:r>
          <a:endParaRPr lang="en-US" sz="900" b="1" dirty="0">
            <a:solidFill>
              <a:sysClr val="window" lastClr="FFFFFF"/>
            </a:solidFill>
            <a:latin typeface="Arial"/>
            <a:ea typeface="+mn-ea"/>
            <a:cs typeface="+mn-cs"/>
          </a:endParaRPr>
        </a:p>
      </dgm:t>
    </dgm:pt>
    <dgm:pt modelId="{A53EDF4E-2BBE-488B-B08C-4200961AC35A}" type="parTrans" cxnId="{163C5D14-02D5-4B95-B121-6321927471B4}">
      <dgm:prSet/>
      <dgm:spPr/>
      <dgm:t>
        <a:bodyPr/>
        <a:lstStyle/>
        <a:p>
          <a:endParaRPr lang="en-US" b="1">
            <a:latin typeface="+mj-lt"/>
          </a:endParaRPr>
        </a:p>
      </dgm:t>
    </dgm:pt>
    <dgm:pt modelId="{D5E90D39-F8F3-4926-954E-A6CD33073BCB}" type="sibTrans" cxnId="{163C5D14-02D5-4B95-B121-6321927471B4}">
      <dgm:prSet/>
      <dgm:spPr/>
      <dgm:t>
        <a:bodyPr/>
        <a:lstStyle/>
        <a:p>
          <a:endParaRPr lang="en-US" b="1">
            <a:latin typeface="+mj-lt"/>
          </a:endParaRPr>
        </a:p>
      </dgm:t>
    </dgm:pt>
    <dgm:pt modelId="{801C7C9D-D12B-47D2-AF89-2D530FC4D4EF}">
      <dgm:prSet phldrT="[Text]"/>
      <dgm:spPr>
        <a:xfrm>
          <a:off x="1637456" y="918680"/>
          <a:ext cx="1228926" cy="394468"/>
        </a:xfrm>
        <a:solidFill>
          <a:srgbClr val="387C2B">
            <a:hueOff val="0"/>
            <a:satOff val="0"/>
            <a:lumOff val="0"/>
            <a:alphaOff val="0"/>
          </a:srgbClr>
        </a:solidFill>
        <a:ln w="25400" cap="flat" cmpd="sng" algn="ctr">
          <a:solidFill>
            <a:srgbClr val="387C2B">
              <a:hueOff val="0"/>
              <a:satOff val="0"/>
              <a:lumOff val="0"/>
              <a:alphaOff val="0"/>
            </a:srgbClr>
          </a:solidFill>
          <a:prstDash val="solid"/>
        </a:ln>
        <a:effectLst/>
      </dgm:spPr>
      <dgm:t>
        <a:bodyPr/>
        <a:lstStyle/>
        <a:p>
          <a:r>
            <a:rPr lang="en-US" b="1" dirty="0" err="1">
              <a:solidFill>
                <a:sysClr val="window" lastClr="FFFFFF"/>
              </a:solidFill>
              <a:latin typeface="Arial"/>
              <a:ea typeface="+mn-ea"/>
              <a:cs typeface="+mn-cs"/>
            </a:rPr>
            <a:t>Đuờng</a:t>
          </a:r>
          <a:r>
            <a:rPr lang="en-US" b="1" dirty="0">
              <a:solidFill>
                <a:sysClr val="window" lastClr="FFFFFF"/>
              </a:solidFill>
              <a:latin typeface="Arial"/>
              <a:ea typeface="+mn-ea"/>
              <a:cs typeface="+mn-cs"/>
            </a:rPr>
            <a:t> </a:t>
          </a:r>
          <a:r>
            <a:rPr lang="en-US" b="1" dirty="0" err="1">
              <a:solidFill>
                <a:sysClr val="window" lastClr="FFFFFF"/>
              </a:solidFill>
              <a:latin typeface="Arial"/>
              <a:ea typeface="+mn-ea"/>
              <a:cs typeface="+mn-cs"/>
            </a:rPr>
            <a:t>đi</a:t>
          </a:r>
          <a:r>
            <a:rPr lang="en-US" b="1" dirty="0">
              <a:solidFill>
                <a:sysClr val="window" lastClr="FFFFFF"/>
              </a:solidFill>
              <a:latin typeface="Arial"/>
              <a:ea typeface="+mn-ea"/>
              <a:cs typeface="+mn-cs"/>
            </a:rPr>
            <a:t> </a:t>
          </a:r>
          <a:r>
            <a:rPr lang="en-US" b="1" dirty="0" err="1">
              <a:solidFill>
                <a:sysClr val="window" lastClr="FFFFFF"/>
              </a:solidFill>
              <a:latin typeface="Arial"/>
              <a:ea typeface="+mn-ea"/>
              <a:cs typeface="+mn-cs"/>
            </a:rPr>
            <a:t>nội</a:t>
          </a:r>
          <a:r>
            <a:rPr lang="en-US" b="1" dirty="0">
              <a:solidFill>
                <a:sysClr val="window" lastClr="FFFFFF"/>
              </a:solidFill>
              <a:latin typeface="Arial"/>
              <a:ea typeface="+mn-ea"/>
              <a:cs typeface="+mn-cs"/>
            </a:rPr>
            <a:t> </a:t>
          </a:r>
          <a:r>
            <a:rPr lang="en-US" b="1" dirty="0" err="1">
              <a:solidFill>
                <a:sysClr val="window" lastClr="FFFFFF"/>
              </a:solidFill>
              <a:latin typeface="Arial"/>
              <a:ea typeface="+mn-ea"/>
              <a:cs typeface="+mn-cs"/>
            </a:rPr>
            <a:t>bộ</a:t>
          </a:r>
          <a:r>
            <a:rPr lang="en-US" b="1" dirty="0">
              <a:solidFill>
                <a:sysClr val="window" lastClr="FFFFFF"/>
              </a:solidFill>
              <a:latin typeface="Arial"/>
              <a:ea typeface="+mn-ea"/>
              <a:cs typeface="+mn-cs"/>
            </a:rPr>
            <a:t>, </a:t>
          </a:r>
          <a:r>
            <a:rPr lang="en-US" b="1" dirty="0" err="1">
              <a:solidFill>
                <a:sysClr val="window" lastClr="FFFFFF"/>
              </a:solidFill>
              <a:latin typeface="Arial"/>
              <a:ea typeface="+mn-ea"/>
              <a:cs typeface="+mn-cs"/>
            </a:rPr>
            <a:t>kho</a:t>
          </a:r>
          <a:endParaRPr lang="en-US" b="1" dirty="0">
            <a:solidFill>
              <a:sysClr val="window" lastClr="FFFFFF"/>
            </a:solidFill>
            <a:latin typeface="Arial"/>
            <a:ea typeface="+mn-ea"/>
            <a:cs typeface="+mn-cs"/>
          </a:endParaRPr>
        </a:p>
      </dgm:t>
    </dgm:pt>
    <dgm:pt modelId="{5C6D5F65-6B0C-4C1E-948A-5BBB1F9C4B55}" type="parTrans" cxnId="{6493EB20-F247-488F-8BBE-91565F898A1B}">
      <dgm:prSet/>
      <dgm:spPr/>
      <dgm:t>
        <a:bodyPr/>
        <a:lstStyle/>
        <a:p>
          <a:endParaRPr lang="en-US" b="1">
            <a:latin typeface="+mj-lt"/>
          </a:endParaRPr>
        </a:p>
      </dgm:t>
    </dgm:pt>
    <dgm:pt modelId="{05956F04-F7F0-4804-8FFB-3728657B56C4}" type="sibTrans" cxnId="{6493EB20-F247-488F-8BBE-91565F898A1B}">
      <dgm:prSet/>
      <dgm:spPr/>
      <dgm:t>
        <a:bodyPr/>
        <a:lstStyle/>
        <a:p>
          <a:endParaRPr lang="en-US" b="1">
            <a:latin typeface="+mj-lt"/>
          </a:endParaRPr>
        </a:p>
      </dgm:t>
    </dgm:pt>
    <dgm:pt modelId="{7033B224-DD7F-42C1-B64D-F9D63E536FAA}">
      <dgm:prSet custT="1"/>
      <dgm:spPr>
        <a:xfrm>
          <a:off x="200565" y="1313"/>
          <a:ext cx="1228926" cy="917367"/>
        </a:xfrm>
        <a:solidFill>
          <a:sysClr val="window" lastClr="FFFFFF">
            <a:alpha val="90000"/>
            <a:hueOff val="0"/>
            <a:satOff val="0"/>
            <a:lumOff val="0"/>
            <a:alphaOff val="0"/>
          </a:sysClr>
        </a:solidFill>
        <a:ln w="25400" cap="flat" cmpd="sng" algn="ctr">
          <a:solidFill>
            <a:srgbClr val="387C2B">
              <a:hueOff val="0"/>
              <a:satOff val="0"/>
              <a:lumOff val="0"/>
              <a:alphaOff val="0"/>
            </a:srgbClr>
          </a:solidFill>
          <a:prstDash val="solid"/>
        </a:ln>
        <a:effectLst/>
      </dgm:spPr>
      <dgm:t>
        <a:bodyPr/>
        <a:lstStyle/>
        <a:p>
          <a:pPr marL="171450" lvl="1" indent="-171450" algn="l" defTabSz="711200">
            <a:lnSpc>
              <a:spcPct val="90000"/>
            </a:lnSpc>
            <a:spcBef>
              <a:spcPct val="0"/>
            </a:spcBef>
            <a:spcAft>
              <a:spcPct val="15000"/>
            </a:spcAft>
            <a:buChar char="•"/>
          </a:pPr>
          <a:r>
            <a:rPr lang="en-US" sz="1600" b="1" kern="1200" dirty="0" err="1">
              <a:solidFill>
                <a:sysClr val="windowText" lastClr="000000">
                  <a:hueOff val="0"/>
                  <a:satOff val="0"/>
                  <a:lumOff val="0"/>
                  <a:alphaOff val="0"/>
                </a:sysClr>
              </a:solidFill>
              <a:latin typeface="Arial"/>
              <a:ea typeface="+mn-ea"/>
              <a:cs typeface="+mn-cs"/>
            </a:rPr>
            <a:t>Bê</a:t>
          </a:r>
          <a:r>
            <a:rPr lang="en-US" sz="1600" b="1" kern="1200" dirty="0">
              <a:solidFill>
                <a:sysClr val="windowText" lastClr="000000">
                  <a:hueOff val="0"/>
                  <a:satOff val="0"/>
                  <a:lumOff val="0"/>
                  <a:alphaOff val="0"/>
                </a:sysClr>
              </a:solidFill>
              <a:latin typeface="Arial"/>
              <a:ea typeface="+mn-ea"/>
              <a:cs typeface="+mn-cs"/>
            </a:rPr>
            <a:t> </a:t>
          </a:r>
          <a:r>
            <a:rPr lang="en-US" sz="1600" b="1" kern="1200" dirty="0" err="1">
              <a:solidFill>
                <a:sysClr val="windowText" lastClr="000000">
                  <a:hueOff val="0"/>
                  <a:satOff val="0"/>
                  <a:lumOff val="0"/>
                  <a:alphaOff val="0"/>
                </a:sysClr>
              </a:solidFill>
              <a:latin typeface="Arial"/>
              <a:ea typeface="+mn-ea"/>
              <a:cs typeface="+mn-cs"/>
            </a:rPr>
            <a:t>tông</a:t>
          </a:r>
          <a:r>
            <a:rPr lang="en-US" sz="1600" b="1" kern="1200" dirty="0">
              <a:solidFill>
                <a:sysClr val="windowText" lastClr="000000">
                  <a:hueOff val="0"/>
                  <a:satOff val="0"/>
                  <a:lumOff val="0"/>
                  <a:alphaOff val="0"/>
                </a:sysClr>
              </a:solidFill>
              <a:latin typeface="Arial"/>
              <a:ea typeface="+mn-ea"/>
              <a:cs typeface="+mn-cs"/>
            </a:rPr>
            <a:t> </a:t>
          </a:r>
          <a:r>
            <a:rPr lang="en-US" sz="1600" b="1" kern="1200" dirty="0" err="1">
              <a:solidFill>
                <a:sysClr val="windowText" lastClr="000000">
                  <a:hueOff val="0"/>
                  <a:satOff val="0"/>
                  <a:lumOff val="0"/>
                  <a:alphaOff val="0"/>
                </a:sysClr>
              </a:solidFill>
              <a:latin typeface="Arial"/>
              <a:ea typeface="+mn-ea"/>
              <a:cs typeface="+mn-cs"/>
            </a:rPr>
            <a:t>thoát</a:t>
          </a:r>
          <a:r>
            <a:rPr lang="en-US" sz="1600" b="1" kern="1200" dirty="0">
              <a:solidFill>
                <a:sysClr val="windowText" lastClr="000000">
                  <a:hueOff val="0"/>
                  <a:satOff val="0"/>
                  <a:lumOff val="0"/>
                  <a:alphaOff val="0"/>
                </a:sysClr>
              </a:solidFill>
              <a:latin typeface="Arial"/>
              <a:ea typeface="+mn-ea"/>
              <a:cs typeface="+mn-cs"/>
            </a:rPr>
            <a:t> </a:t>
          </a:r>
          <a:r>
            <a:rPr lang="en-US" sz="1600" b="1" kern="1200" dirty="0" err="1">
              <a:solidFill>
                <a:sysClr val="windowText" lastClr="000000">
                  <a:hueOff val="0"/>
                  <a:satOff val="0"/>
                  <a:lumOff val="0"/>
                  <a:alphaOff val="0"/>
                </a:sysClr>
              </a:solidFill>
              <a:latin typeface="Arial"/>
              <a:ea typeface="+mn-ea"/>
              <a:cs typeface="+mn-cs"/>
            </a:rPr>
            <a:t>nước</a:t>
          </a:r>
          <a:endParaRPr lang="en-US" sz="1600" b="1" kern="1200" dirty="0">
            <a:solidFill>
              <a:sysClr val="windowText" lastClr="000000">
                <a:hueOff val="0"/>
                <a:satOff val="0"/>
                <a:lumOff val="0"/>
                <a:alphaOff val="0"/>
              </a:sysClr>
            </a:solidFill>
            <a:latin typeface="Arial"/>
            <a:ea typeface="+mn-ea"/>
            <a:cs typeface="+mn-cs"/>
          </a:endParaRPr>
        </a:p>
      </dgm:t>
    </dgm:pt>
    <dgm:pt modelId="{7060CC37-B49D-42B0-B63E-9E4D88DB3F38}" type="parTrans" cxnId="{F992E5FD-4B7E-455F-8C6E-7D26FA92E6EB}">
      <dgm:prSet/>
      <dgm:spPr/>
      <dgm:t>
        <a:bodyPr/>
        <a:lstStyle/>
        <a:p>
          <a:endParaRPr lang="en-US" b="1">
            <a:latin typeface="+mj-lt"/>
          </a:endParaRPr>
        </a:p>
      </dgm:t>
    </dgm:pt>
    <dgm:pt modelId="{6EC623C2-4325-4BE2-B301-DC355B080D3E}" type="sibTrans" cxnId="{F992E5FD-4B7E-455F-8C6E-7D26FA92E6EB}">
      <dgm:prSet/>
      <dgm:spPr/>
      <dgm:t>
        <a:bodyPr/>
        <a:lstStyle/>
        <a:p>
          <a:endParaRPr lang="en-US" b="1">
            <a:latin typeface="+mj-lt"/>
          </a:endParaRPr>
        </a:p>
      </dgm:t>
    </dgm:pt>
    <dgm:pt modelId="{7F99E637-A63B-4EA9-A53A-EEDFDCC8AFF7}">
      <dgm:prSet custT="1"/>
      <dgm:spPr>
        <a:xfrm>
          <a:off x="1637456" y="1313"/>
          <a:ext cx="1228926" cy="917367"/>
        </a:xfrm>
        <a:solidFill>
          <a:sysClr val="window" lastClr="FFFFFF">
            <a:alpha val="90000"/>
            <a:hueOff val="0"/>
            <a:satOff val="0"/>
            <a:lumOff val="0"/>
            <a:alphaOff val="0"/>
          </a:sysClr>
        </a:solidFill>
        <a:ln w="25400" cap="flat" cmpd="sng" algn="ctr">
          <a:solidFill>
            <a:srgbClr val="387C2B">
              <a:hueOff val="0"/>
              <a:satOff val="0"/>
              <a:lumOff val="0"/>
              <a:alphaOff val="0"/>
            </a:srgbClr>
          </a:solidFill>
          <a:prstDash val="solid"/>
        </a:ln>
        <a:effectLst/>
      </dgm:spPr>
      <dgm:t>
        <a:bodyPr/>
        <a:lstStyle/>
        <a:p>
          <a:r>
            <a:rPr lang="en-US" sz="1600" b="1" kern="1200" dirty="0" err="1">
              <a:solidFill>
                <a:sysClr val="windowText" lastClr="000000">
                  <a:hueOff val="0"/>
                  <a:satOff val="0"/>
                  <a:lumOff val="0"/>
                  <a:alphaOff val="0"/>
                </a:sysClr>
              </a:solidFill>
              <a:latin typeface="Arial"/>
              <a:ea typeface="+mn-ea"/>
              <a:cs typeface="+mn-cs"/>
            </a:rPr>
            <a:t>Bê</a:t>
          </a:r>
          <a:r>
            <a:rPr lang="en-US" sz="1600" b="1" kern="1200" dirty="0">
              <a:solidFill>
                <a:sysClr val="windowText" lastClr="000000">
                  <a:hueOff val="0"/>
                  <a:satOff val="0"/>
                  <a:lumOff val="0"/>
                  <a:alphaOff val="0"/>
                </a:sysClr>
              </a:solidFill>
              <a:latin typeface="Arial"/>
              <a:ea typeface="+mn-ea"/>
              <a:cs typeface="+mn-cs"/>
            </a:rPr>
            <a:t> </a:t>
          </a:r>
          <a:r>
            <a:rPr lang="en-US" sz="1600" b="1" kern="1200" dirty="0" err="1">
              <a:solidFill>
                <a:sysClr val="windowText" lastClr="000000">
                  <a:hueOff val="0"/>
                  <a:satOff val="0"/>
                  <a:lumOff val="0"/>
                  <a:alphaOff val="0"/>
                </a:sysClr>
              </a:solidFill>
              <a:latin typeface="Arial"/>
              <a:ea typeface="+mn-ea"/>
              <a:cs typeface="+mn-cs"/>
            </a:rPr>
            <a:t>tông</a:t>
          </a:r>
          <a:r>
            <a:rPr lang="en-US" sz="1600" b="1" kern="1200" dirty="0">
              <a:solidFill>
                <a:sysClr val="windowText" lastClr="000000">
                  <a:hueOff val="0"/>
                  <a:satOff val="0"/>
                  <a:lumOff val="0"/>
                  <a:alphaOff val="0"/>
                </a:sysClr>
              </a:solidFill>
              <a:latin typeface="Arial"/>
              <a:ea typeface="+mn-ea"/>
              <a:cs typeface="+mn-cs"/>
            </a:rPr>
            <a:t> </a:t>
          </a:r>
          <a:r>
            <a:rPr lang="en-US" sz="1600" b="1" kern="1200" dirty="0" err="1">
              <a:solidFill>
                <a:sysClr val="windowText" lastClr="000000">
                  <a:hueOff val="0"/>
                  <a:satOff val="0"/>
                  <a:lumOff val="0"/>
                  <a:alphaOff val="0"/>
                </a:sysClr>
              </a:solidFill>
              <a:latin typeface="Arial"/>
              <a:ea typeface="+mn-ea"/>
              <a:cs typeface="+mn-cs"/>
            </a:rPr>
            <a:t>sợi</a:t>
          </a:r>
          <a:endParaRPr lang="en-US" sz="1600" b="1" kern="1200" dirty="0">
            <a:solidFill>
              <a:sysClr val="windowText" lastClr="000000">
                <a:hueOff val="0"/>
                <a:satOff val="0"/>
                <a:lumOff val="0"/>
                <a:alphaOff val="0"/>
              </a:sysClr>
            </a:solidFill>
            <a:latin typeface="Arial"/>
            <a:ea typeface="+mn-ea"/>
            <a:cs typeface="+mn-cs"/>
          </a:endParaRPr>
        </a:p>
      </dgm:t>
    </dgm:pt>
    <dgm:pt modelId="{7707C5F9-7B1D-4039-B4B4-ED330A1CB579}" type="parTrans" cxnId="{B8675637-4564-47ED-9243-E11FCBC2AFFA}">
      <dgm:prSet/>
      <dgm:spPr/>
      <dgm:t>
        <a:bodyPr/>
        <a:lstStyle/>
        <a:p>
          <a:endParaRPr lang="en-US" b="1">
            <a:latin typeface="+mj-lt"/>
          </a:endParaRPr>
        </a:p>
      </dgm:t>
    </dgm:pt>
    <dgm:pt modelId="{658A5E5B-4265-47E1-970D-658571AECB41}" type="sibTrans" cxnId="{B8675637-4564-47ED-9243-E11FCBC2AFFA}">
      <dgm:prSet/>
      <dgm:spPr/>
      <dgm:t>
        <a:bodyPr/>
        <a:lstStyle/>
        <a:p>
          <a:endParaRPr lang="en-US" b="1">
            <a:latin typeface="+mj-lt"/>
          </a:endParaRPr>
        </a:p>
      </dgm:t>
    </dgm:pt>
    <dgm:pt modelId="{C66A384F-50A2-4BEB-8127-4D98079DE15E}" type="pres">
      <dgm:prSet presAssocID="{0BB8E1C2-1556-4BA8-AE5F-5178ED4D017A}" presName="diagram" presStyleCnt="0">
        <dgm:presLayoutVars>
          <dgm:dir/>
          <dgm:animLvl val="lvl"/>
          <dgm:resizeHandles val="exact"/>
        </dgm:presLayoutVars>
      </dgm:prSet>
      <dgm:spPr/>
    </dgm:pt>
    <dgm:pt modelId="{F4F5EA79-34A5-48C4-AE64-A8E6AB41F3B1}" type="pres">
      <dgm:prSet presAssocID="{135A79A5-B928-4E12-8593-CAF6AF5265F6}" presName="compNode" presStyleCnt="0"/>
      <dgm:spPr/>
    </dgm:pt>
    <dgm:pt modelId="{3D08351B-D2FD-4A19-B354-FB99DD7B56B0}" type="pres">
      <dgm:prSet presAssocID="{135A79A5-B928-4E12-8593-CAF6AF5265F6}" presName="childRect" presStyleLbl="bgAcc1" presStyleIdx="0" presStyleCnt="2">
        <dgm:presLayoutVars>
          <dgm:bulletEnabled val="1"/>
        </dgm:presLayoutVars>
      </dgm:prSet>
      <dgm:spPr>
        <a:prstGeom prst="round2SameRect">
          <a:avLst>
            <a:gd name="adj1" fmla="val 8000"/>
            <a:gd name="adj2" fmla="val 0"/>
          </a:avLst>
        </a:prstGeom>
      </dgm:spPr>
    </dgm:pt>
    <dgm:pt modelId="{417D36AF-E67B-40EC-81F2-D9278D383D92}" type="pres">
      <dgm:prSet presAssocID="{135A79A5-B928-4E12-8593-CAF6AF5265F6}" presName="parentText" presStyleLbl="node1" presStyleIdx="0" presStyleCnt="0">
        <dgm:presLayoutVars>
          <dgm:chMax val="0"/>
          <dgm:bulletEnabled val="1"/>
        </dgm:presLayoutVars>
      </dgm:prSet>
      <dgm:spPr>
        <a:prstGeom prst="rect">
          <a:avLst/>
        </a:prstGeom>
      </dgm:spPr>
    </dgm:pt>
    <dgm:pt modelId="{E39DD700-27F4-4535-AFD4-94C33EBE43C1}" type="pres">
      <dgm:prSet presAssocID="{135A79A5-B928-4E12-8593-CAF6AF5265F6}" presName="parentRect" presStyleLbl="alignNode1" presStyleIdx="0" presStyleCnt="2"/>
      <dgm:spPr/>
    </dgm:pt>
    <dgm:pt modelId="{59755093-9583-48C0-B8DF-16E4320B0339}" type="pres">
      <dgm:prSet presAssocID="{135A79A5-B928-4E12-8593-CAF6AF5265F6}" presName="adorn" presStyleLbl="fgAccFollowNode1" presStyleIdx="0" presStyleCnt="2"/>
      <dgm:spPr>
        <a:xfrm>
          <a:off x="1100771" y="981338"/>
          <a:ext cx="430124" cy="430124"/>
        </a:xfrm>
        <a:prstGeom prst="ellipse">
          <a:avLst/>
        </a:prstGeom>
        <a:solidFill>
          <a:srgbClr val="387C2B">
            <a:alpha val="90000"/>
            <a:tint val="40000"/>
            <a:hueOff val="0"/>
            <a:satOff val="0"/>
            <a:lumOff val="0"/>
            <a:alphaOff val="0"/>
          </a:srgbClr>
        </a:solidFill>
        <a:ln w="25400" cap="flat" cmpd="sng" algn="ctr">
          <a:solidFill>
            <a:srgbClr val="387C2B">
              <a:alpha val="90000"/>
              <a:tint val="40000"/>
              <a:hueOff val="0"/>
              <a:satOff val="0"/>
              <a:lumOff val="0"/>
              <a:alphaOff val="0"/>
            </a:srgbClr>
          </a:solidFill>
          <a:prstDash val="solid"/>
        </a:ln>
        <a:effectLst/>
      </dgm:spPr>
    </dgm:pt>
    <dgm:pt modelId="{49EF2478-9123-4C6C-9D9E-146AD57C0A3A}" type="pres">
      <dgm:prSet presAssocID="{D5E90D39-F8F3-4926-954E-A6CD33073BCB}" presName="sibTrans" presStyleLbl="sibTrans2D1" presStyleIdx="0" presStyleCnt="0"/>
      <dgm:spPr/>
    </dgm:pt>
    <dgm:pt modelId="{D1D4F7CE-3419-47BC-B9F2-3F8ED0D33160}" type="pres">
      <dgm:prSet presAssocID="{801C7C9D-D12B-47D2-AF89-2D530FC4D4EF}" presName="compNode" presStyleCnt="0"/>
      <dgm:spPr/>
    </dgm:pt>
    <dgm:pt modelId="{44A31CC8-B301-4EFD-AFD1-60F8403E0C46}" type="pres">
      <dgm:prSet presAssocID="{801C7C9D-D12B-47D2-AF89-2D530FC4D4EF}" presName="childRect" presStyleLbl="bgAcc1" presStyleIdx="1" presStyleCnt="2">
        <dgm:presLayoutVars>
          <dgm:bulletEnabled val="1"/>
        </dgm:presLayoutVars>
      </dgm:prSet>
      <dgm:spPr>
        <a:prstGeom prst="round2SameRect">
          <a:avLst>
            <a:gd name="adj1" fmla="val 8000"/>
            <a:gd name="adj2" fmla="val 0"/>
          </a:avLst>
        </a:prstGeom>
      </dgm:spPr>
    </dgm:pt>
    <dgm:pt modelId="{4AE917ED-31AE-4635-9161-635A90ED9AE1}" type="pres">
      <dgm:prSet presAssocID="{801C7C9D-D12B-47D2-AF89-2D530FC4D4EF}" presName="parentText" presStyleLbl="node1" presStyleIdx="0" presStyleCnt="0">
        <dgm:presLayoutVars>
          <dgm:chMax val="0"/>
          <dgm:bulletEnabled val="1"/>
        </dgm:presLayoutVars>
      </dgm:prSet>
      <dgm:spPr>
        <a:prstGeom prst="rect">
          <a:avLst/>
        </a:prstGeom>
      </dgm:spPr>
    </dgm:pt>
    <dgm:pt modelId="{8B83BB03-888D-43B9-850E-901AC2537746}" type="pres">
      <dgm:prSet presAssocID="{801C7C9D-D12B-47D2-AF89-2D530FC4D4EF}" presName="parentRect" presStyleLbl="alignNode1" presStyleIdx="1" presStyleCnt="2"/>
      <dgm:spPr/>
    </dgm:pt>
    <dgm:pt modelId="{53F0FE5A-36AB-446B-85EE-28B6147E5893}" type="pres">
      <dgm:prSet presAssocID="{801C7C9D-D12B-47D2-AF89-2D530FC4D4EF}" presName="adorn" presStyleLbl="fgAccFollowNode1" presStyleIdx="1" presStyleCnt="2"/>
      <dgm:spPr>
        <a:xfrm>
          <a:off x="2537661" y="981338"/>
          <a:ext cx="430124" cy="430124"/>
        </a:xfrm>
        <a:prstGeom prst="ellipse">
          <a:avLst/>
        </a:prstGeom>
        <a:solidFill>
          <a:srgbClr val="387C2B">
            <a:alpha val="90000"/>
            <a:tint val="40000"/>
            <a:hueOff val="0"/>
            <a:satOff val="0"/>
            <a:lumOff val="0"/>
            <a:alphaOff val="0"/>
          </a:srgbClr>
        </a:solidFill>
        <a:ln w="25400" cap="flat" cmpd="sng" algn="ctr">
          <a:solidFill>
            <a:srgbClr val="387C2B">
              <a:alpha val="90000"/>
              <a:tint val="40000"/>
              <a:hueOff val="0"/>
              <a:satOff val="0"/>
              <a:lumOff val="0"/>
              <a:alphaOff val="0"/>
            </a:srgbClr>
          </a:solidFill>
          <a:prstDash val="solid"/>
        </a:ln>
        <a:effectLst/>
      </dgm:spPr>
    </dgm:pt>
  </dgm:ptLst>
  <dgm:cxnLst>
    <dgm:cxn modelId="{163C5D14-02D5-4B95-B121-6321927471B4}" srcId="{0BB8E1C2-1556-4BA8-AE5F-5178ED4D017A}" destId="{135A79A5-B928-4E12-8593-CAF6AF5265F6}" srcOrd="0" destOrd="0" parTransId="{A53EDF4E-2BBE-488B-B08C-4200961AC35A}" sibTransId="{D5E90D39-F8F3-4926-954E-A6CD33073BCB}"/>
    <dgm:cxn modelId="{6493EB20-F247-488F-8BBE-91565F898A1B}" srcId="{0BB8E1C2-1556-4BA8-AE5F-5178ED4D017A}" destId="{801C7C9D-D12B-47D2-AF89-2D530FC4D4EF}" srcOrd="1" destOrd="0" parTransId="{5C6D5F65-6B0C-4C1E-948A-5BBB1F9C4B55}" sibTransId="{05956F04-F7F0-4804-8FFB-3728657B56C4}"/>
    <dgm:cxn modelId="{B2D06625-4496-4510-B49F-F9A760671968}" type="presOf" srcId="{801C7C9D-D12B-47D2-AF89-2D530FC4D4EF}" destId="{8B83BB03-888D-43B9-850E-901AC2537746}" srcOrd="1" destOrd="0" presId="urn:microsoft.com/office/officeart/2005/8/layout/bList2#2"/>
    <dgm:cxn modelId="{07D9F42A-3448-4575-A890-63F58667DC75}" type="presOf" srcId="{7F99E637-A63B-4EA9-A53A-EEDFDCC8AFF7}" destId="{44A31CC8-B301-4EFD-AFD1-60F8403E0C46}" srcOrd="0" destOrd="0" presId="urn:microsoft.com/office/officeart/2005/8/layout/bList2#2"/>
    <dgm:cxn modelId="{B8675637-4564-47ED-9243-E11FCBC2AFFA}" srcId="{801C7C9D-D12B-47D2-AF89-2D530FC4D4EF}" destId="{7F99E637-A63B-4EA9-A53A-EEDFDCC8AFF7}" srcOrd="0" destOrd="0" parTransId="{7707C5F9-7B1D-4039-B4B4-ED330A1CB579}" sibTransId="{658A5E5B-4265-47E1-970D-658571AECB41}"/>
    <dgm:cxn modelId="{630B6E5E-6A60-49F1-A8DE-70815535EE72}" type="presOf" srcId="{D5E90D39-F8F3-4926-954E-A6CD33073BCB}" destId="{49EF2478-9123-4C6C-9D9E-146AD57C0A3A}" srcOrd="0" destOrd="0" presId="urn:microsoft.com/office/officeart/2005/8/layout/bList2#2"/>
    <dgm:cxn modelId="{614D0471-C406-427B-A347-419AA6C6B5FE}" type="presOf" srcId="{7033B224-DD7F-42C1-B64D-F9D63E536FAA}" destId="{3D08351B-D2FD-4A19-B354-FB99DD7B56B0}" srcOrd="0" destOrd="0" presId="urn:microsoft.com/office/officeart/2005/8/layout/bList2#2"/>
    <dgm:cxn modelId="{6826CC8B-9DE9-47AA-B6B8-C4FCEC251A4C}" type="presOf" srcId="{135A79A5-B928-4E12-8593-CAF6AF5265F6}" destId="{417D36AF-E67B-40EC-81F2-D9278D383D92}" srcOrd="0" destOrd="0" presId="urn:microsoft.com/office/officeart/2005/8/layout/bList2#2"/>
    <dgm:cxn modelId="{A57D35C4-DB91-4FB3-ABCB-C9F9B6D62FA1}" type="presOf" srcId="{135A79A5-B928-4E12-8593-CAF6AF5265F6}" destId="{E39DD700-27F4-4535-AFD4-94C33EBE43C1}" srcOrd="1" destOrd="0" presId="urn:microsoft.com/office/officeart/2005/8/layout/bList2#2"/>
    <dgm:cxn modelId="{5254D1CC-3470-43EB-A102-25E8E5F6AE88}" type="presOf" srcId="{0BB8E1C2-1556-4BA8-AE5F-5178ED4D017A}" destId="{C66A384F-50A2-4BEB-8127-4D98079DE15E}" srcOrd="0" destOrd="0" presId="urn:microsoft.com/office/officeart/2005/8/layout/bList2#2"/>
    <dgm:cxn modelId="{EC3F91D0-32BE-422F-B230-A39C247EA03B}" type="presOf" srcId="{801C7C9D-D12B-47D2-AF89-2D530FC4D4EF}" destId="{4AE917ED-31AE-4635-9161-635A90ED9AE1}" srcOrd="0" destOrd="0" presId="urn:microsoft.com/office/officeart/2005/8/layout/bList2#2"/>
    <dgm:cxn modelId="{F992E5FD-4B7E-455F-8C6E-7D26FA92E6EB}" srcId="{135A79A5-B928-4E12-8593-CAF6AF5265F6}" destId="{7033B224-DD7F-42C1-B64D-F9D63E536FAA}" srcOrd="0" destOrd="0" parTransId="{7060CC37-B49D-42B0-B63E-9E4D88DB3F38}" sibTransId="{6EC623C2-4325-4BE2-B301-DC355B080D3E}"/>
    <dgm:cxn modelId="{9DE416DE-7B7C-4750-86A6-710DBAAB5F8B}" type="presParOf" srcId="{C66A384F-50A2-4BEB-8127-4D98079DE15E}" destId="{F4F5EA79-34A5-48C4-AE64-A8E6AB41F3B1}" srcOrd="0" destOrd="0" presId="urn:microsoft.com/office/officeart/2005/8/layout/bList2#2"/>
    <dgm:cxn modelId="{ECBDA701-3741-43E2-9E4A-4A4DB74F69F5}" type="presParOf" srcId="{F4F5EA79-34A5-48C4-AE64-A8E6AB41F3B1}" destId="{3D08351B-D2FD-4A19-B354-FB99DD7B56B0}" srcOrd="0" destOrd="0" presId="urn:microsoft.com/office/officeart/2005/8/layout/bList2#2"/>
    <dgm:cxn modelId="{BB30B015-2F67-4470-B887-EE1F1D5B5F23}" type="presParOf" srcId="{F4F5EA79-34A5-48C4-AE64-A8E6AB41F3B1}" destId="{417D36AF-E67B-40EC-81F2-D9278D383D92}" srcOrd="1" destOrd="0" presId="urn:microsoft.com/office/officeart/2005/8/layout/bList2#2"/>
    <dgm:cxn modelId="{FDC31543-3326-4865-A7F0-44373046242F}" type="presParOf" srcId="{F4F5EA79-34A5-48C4-AE64-A8E6AB41F3B1}" destId="{E39DD700-27F4-4535-AFD4-94C33EBE43C1}" srcOrd="2" destOrd="0" presId="urn:microsoft.com/office/officeart/2005/8/layout/bList2#2"/>
    <dgm:cxn modelId="{1EDCDFB6-B8D6-4396-A738-E8647C3C2FA7}" type="presParOf" srcId="{F4F5EA79-34A5-48C4-AE64-A8E6AB41F3B1}" destId="{59755093-9583-48C0-B8DF-16E4320B0339}" srcOrd="3" destOrd="0" presId="urn:microsoft.com/office/officeart/2005/8/layout/bList2#2"/>
    <dgm:cxn modelId="{A67D6C10-0C41-40B3-A973-061004F19084}" type="presParOf" srcId="{C66A384F-50A2-4BEB-8127-4D98079DE15E}" destId="{49EF2478-9123-4C6C-9D9E-146AD57C0A3A}" srcOrd="1" destOrd="0" presId="urn:microsoft.com/office/officeart/2005/8/layout/bList2#2"/>
    <dgm:cxn modelId="{266D4457-7E41-4F5E-916C-D497357BCA6C}" type="presParOf" srcId="{C66A384F-50A2-4BEB-8127-4D98079DE15E}" destId="{D1D4F7CE-3419-47BC-B9F2-3F8ED0D33160}" srcOrd="2" destOrd="0" presId="urn:microsoft.com/office/officeart/2005/8/layout/bList2#2"/>
    <dgm:cxn modelId="{16F87A67-8353-402A-8DA0-7769005EAD7A}" type="presParOf" srcId="{D1D4F7CE-3419-47BC-B9F2-3F8ED0D33160}" destId="{44A31CC8-B301-4EFD-AFD1-60F8403E0C46}" srcOrd="0" destOrd="0" presId="urn:microsoft.com/office/officeart/2005/8/layout/bList2#2"/>
    <dgm:cxn modelId="{E04D9924-88B8-4595-BA08-AE805C91EF7D}" type="presParOf" srcId="{D1D4F7CE-3419-47BC-B9F2-3F8ED0D33160}" destId="{4AE917ED-31AE-4635-9161-635A90ED9AE1}" srcOrd="1" destOrd="0" presId="urn:microsoft.com/office/officeart/2005/8/layout/bList2#2"/>
    <dgm:cxn modelId="{6873A2EF-4D7F-48F0-B289-E6F098D7954D}" type="presParOf" srcId="{D1D4F7CE-3419-47BC-B9F2-3F8ED0D33160}" destId="{8B83BB03-888D-43B9-850E-901AC2537746}" srcOrd="2" destOrd="0" presId="urn:microsoft.com/office/officeart/2005/8/layout/bList2#2"/>
    <dgm:cxn modelId="{7B46E38B-59E1-433B-89A9-4F88F996E195}" type="presParOf" srcId="{D1D4F7CE-3419-47BC-B9F2-3F8ED0D33160}" destId="{53F0FE5A-36AB-446B-85EE-28B6147E5893}" srcOrd="3" destOrd="0" presId="urn:microsoft.com/office/officeart/2005/8/layout/bList2#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0BB8E1C2-1556-4BA8-AE5F-5178ED4D017A}" type="doc">
      <dgm:prSet loTypeId="urn:microsoft.com/office/officeart/2005/8/layout/bList2#3" loCatId="list" qsTypeId="urn:microsoft.com/office/officeart/2005/8/quickstyle/simple1" qsCatId="simple" csTypeId="urn:microsoft.com/office/officeart/2005/8/colors/accent1_2" csCatId="accent1" phldr="1"/>
      <dgm:spPr/>
      <dgm:t>
        <a:bodyPr/>
        <a:lstStyle/>
        <a:p>
          <a:endParaRPr lang="en-US"/>
        </a:p>
      </dgm:t>
    </dgm:pt>
    <dgm:pt modelId="{24AB9631-C0A6-4136-A3A8-6AE2DF7A4539}">
      <dgm:prSet custT="1"/>
      <dgm:spPr>
        <a:xfrm>
          <a:off x="257" y="1238671"/>
          <a:ext cx="1129402" cy="362522"/>
        </a:xfrm>
        <a:solidFill>
          <a:srgbClr val="387C2B">
            <a:hueOff val="0"/>
            <a:satOff val="0"/>
            <a:lumOff val="0"/>
            <a:alphaOff val="0"/>
          </a:srgbClr>
        </a:solidFill>
        <a:ln w="25400" cap="flat" cmpd="sng" algn="ctr">
          <a:solidFill>
            <a:srgbClr val="387C2B">
              <a:hueOff val="0"/>
              <a:satOff val="0"/>
              <a:lumOff val="0"/>
              <a:alphaOff val="0"/>
            </a:srgbClr>
          </a:solidFill>
          <a:prstDash val="solid"/>
        </a:ln>
        <a:effectLst/>
      </dgm:spPr>
      <dgm:t>
        <a:bodyPr/>
        <a:lstStyle/>
        <a:p>
          <a:r>
            <a:rPr lang="en-US" sz="1200" b="1" dirty="0">
              <a:solidFill>
                <a:sysClr val="window" lastClr="FFFFFF"/>
              </a:solidFill>
              <a:latin typeface="Arial"/>
              <a:ea typeface="+mn-ea"/>
              <a:cs typeface="+mn-cs"/>
            </a:rPr>
            <a:t>Kho </a:t>
          </a:r>
          <a:r>
            <a:rPr lang="en-US" sz="1200" b="1" dirty="0" err="1">
              <a:solidFill>
                <a:sysClr val="window" lastClr="FFFFFF"/>
              </a:solidFill>
              <a:latin typeface="Arial"/>
              <a:ea typeface="+mn-ea"/>
              <a:cs typeface="+mn-cs"/>
            </a:rPr>
            <a:t>lạnh</a:t>
          </a:r>
          <a:endParaRPr lang="en-US" sz="1200" b="1" dirty="0">
            <a:solidFill>
              <a:sysClr val="window" lastClr="FFFFFF"/>
            </a:solidFill>
            <a:latin typeface="Arial"/>
            <a:ea typeface="+mn-ea"/>
            <a:cs typeface="+mn-cs"/>
          </a:endParaRPr>
        </a:p>
      </dgm:t>
    </dgm:pt>
    <dgm:pt modelId="{63DDAA4A-4C63-480B-987E-29B761E5FFF7}" type="parTrans" cxnId="{ECBD8A7C-112C-4B07-8ACC-A7600A8600C6}">
      <dgm:prSet/>
      <dgm:spPr/>
      <dgm:t>
        <a:bodyPr/>
        <a:lstStyle/>
        <a:p>
          <a:endParaRPr lang="en-US"/>
        </a:p>
      </dgm:t>
    </dgm:pt>
    <dgm:pt modelId="{8D7E18CA-ED45-406D-9F15-A9C7252898D3}" type="sibTrans" cxnId="{ECBD8A7C-112C-4B07-8ACC-A7600A8600C6}">
      <dgm:prSet/>
      <dgm:spPr/>
      <dgm:t>
        <a:bodyPr/>
        <a:lstStyle/>
        <a:p>
          <a:endParaRPr lang="en-US"/>
        </a:p>
      </dgm:t>
    </dgm:pt>
    <dgm:pt modelId="{6B1BDDAF-6E22-410F-B948-DFF6F533235E}">
      <dgm:prSet custT="1"/>
      <dgm:spPr>
        <a:xfrm>
          <a:off x="257" y="395596"/>
          <a:ext cx="1129402" cy="843075"/>
        </a:xfrm>
        <a:solidFill>
          <a:sysClr val="window" lastClr="FFFFFF">
            <a:alpha val="90000"/>
            <a:hueOff val="0"/>
            <a:satOff val="0"/>
            <a:lumOff val="0"/>
            <a:alphaOff val="0"/>
          </a:sysClr>
        </a:solidFill>
        <a:ln w="25400" cap="flat" cmpd="sng" algn="ctr">
          <a:solidFill>
            <a:srgbClr val="387C2B">
              <a:hueOff val="0"/>
              <a:satOff val="0"/>
              <a:lumOff val="0"/>
              <a:alphaOff val="0"/>
            </a:srgbClr>
          </a:solidFill>
          <a:prstDash val="solid"/>
        </a:ln>
        <a:effectLst/>
      </dgm:spPr>
      <dgm:t>
        <a:bodyPr/>
        <a:lstStyle/>
        <a:p>
          <a:r>
            <a:rPr lang="en-US" sz="1600" b="1" dirty="0" err="1">
              <a:solidFill>
                <a:sysClr val="windowText" lastClr="000000">
                  <a:hueOff val="0"/>
                  <a:satOff val="0"/>
                  <a:lumOff val="0"/>
                  <a:alphaOff val="0"/>
                </a:sysClr>
              </a:solidFill>
              <a:latin typeface="Arial"/>
              <a:ea typeface="+mn-ea"/>
              <a:cs typeface="+mn-cs"/>
            </a:rPr>
            <a:t>Bê</a:t>
          </a:r>
          <a:r>
            <a:rPr lang="en-US" sz="1600" b="1" dirty="0">
              <a:solidFill>
                <a:sysClr val="windowText" lastClr="000000">
                  <a:hueOff val="0"/>
                  <a:satOff val="0"/>
                  <a:lumOff val="0"/>
                  <a:alphaOff val="0"/>
                </a:sysClr>
              </a:solidFill>
              <a:latin typeface="Arial"/>
              <a:ea typeface="+mn-ea"/>
              <a:cs typeface="+mn-cs"/>
            </a:rPr>
            <a:t> </a:t>
          </a:r>
          <a:r>
            <a:rPr lang="en-US" sz="1600" b="1" dirty="0" err="1">
              <a:solidFill>
                <a:sysClr val="windowText" lastClr="000000">
                  <a:hueOff val="0"/>
                  <a:satOff val="0"/>
                  <a:lumOff val="0"/>
                  <a:alphaOff val="0"/>
                </a:sysClr>
              </a:solidFill>
              <a:latin typeface="Arial"/>
              <a:ea typeface="+mn-ea"/>
              <a:cs typeface="+mn-cs"/>
            </a:rPr>
            <a:t>tông</a:t>
          </a:r>
          <a:r>
            <a:rPr lang="en-US" sz="1600" b="1" dirty="0">
              <a:solidFill>
                <a:sysClr val="windowText" lastClr="000000">
                  <a:hueOff val="0"/>
                  <a:satOff val="0"/>
                  <a:lumOff val="0"/>
                  <a:alphaOff val="0"/>
                </a:sysClr>
              </a:solidFill>
              <a:latin typeface="Arial"/>
              <a:ea typeface="+mn-ea"/>
              <a:cs typeface="+mn-cs"/>
            </a:rPr>
            <a:t> </a:t>
          </a:r>
          <a:r>
            <a:rPr lang="en-US" sz="1600" b="1" dirty="0" err="1">
              <a:solidFill>
                <a:sysClr val="windowText" lastClr="000000">
                  <a:hueOff val="0"/>
                  <a:satOff val="0"/>
                  <a:lumOff val="0"/>
                  <a:alphaOff val="0"/>
                </a:sysClr>
              </a:solidFill>
              <a:latin typeface="Arial"/>
              <a:ea typeface="+mn-ea"/>
              <a:cs typeface="+mn-cs"/>
            </a:rPr>
            <a:t>kho</a:t>
          </a:r>
          <a:r>
            <a:rPr lang="en-US" sz="1600" b="1" dirty="0">
              <a:solidFill>
                <a:sysClr val="windowText" lastClr="000000">
                  <a:hueOff val="0"/>
                  <a:satOff val="0"/>
                  <a:lumOff val="0"/>
                  <a:alphaOff val="0"/>
                </a:sysClr>
              </a:solidFill>
              <a:latin typeface="Arial"/>
              <a:ea typeface="+mn-ea"/>
              <a:cs typeface="+mn-cs"/>
            </a:rPr>
            <a:t> </a:t>
          </a:r>
          <a:r>
            <a:rPr lang="en-US" sz="1600" b="1" dirty="0" err="1">
              <a:solidFill>
                <a:sysClr val="windowText" lastClr="000000">
                  <a:hueOff val="0"/>
                  <a:satOff val="0"/>
                  <a:lumOff val="0"/>
                  <a:alphaOff val="0"/>
                </a:sysClr>
              </a:solidFill>
              <a:latin typeface="Arial"/>
              <a:ea typeface="+mn-ea"/>
              <a:cs typeface="+mn-cs"/>
            </a:rPr>
            <a:t>lạnh</a:t>
          </a:r>
          <a:endParaRPr lang="en-US" sz="1600" b="1" dirty="0">
            <a:solidFill>
              <a:sysClr val="windowText" lastClr="000000">
                <a:hueOff val="0"/>
                <a:satOff val="0"/>
                <a:lumOff val="0"/>
                <a:alphaOff val="0"/>
              </a:sysClr>
            </a:solidFill>
            <a:latin typeface="Arial"/>
            <a:ea typeface="+mn-ea"/>
            <a:cs typeface="+mn-cs"/>
          </a:endParaRPr>
        </a:p>
      </dgm:t>
    </dgm:pt>
    <dgm:pt modelId="{F5CA1CC7-43DE-4DB4-B423-1D92A08F3197}" type="parTrans" cxnId="{84001BDD-3A51-4076-B268-E42237734F7B}">
      <dgm:prSet/>
      <dgm:spPr/>
      <dgm:t>
        <a:bodyPr/>
        <a:lstStyle/>
        <a:p>
          <a:endParaRPr lang="en-US"/>
        </a:p>
      </dgm:t>
    </dgm:pt>
    <dgm:pt modelId="{203A0EB8-6EFB-4633-8A00-0BD4EE6533A6}" type="sibTrans" cxnId="{84001BDD-3A51-4076-B268-E42237734F7B}">
      <dgm:prSet/>
      <dgm:spPr/>
      <dgm:t>
        <a:bodyPr/>
        <a:lstStyle/>
        <a:p>
          <a:endParaRPr lang="en-US"/>
        </a:p>
      </dgm:t>
    </dgm:pt>
    <dgm:pt modelId="{C66A384F-50A2-4BEB-8127-4D98079DE15E}" type="pres">
      <dgm:prSet presAssocID="{0BB8E1C2-1556-4BA8-AE5F-5178ED4D017A}" presName="diagram" presStyleCnt="0">
        <dgm:presLayoutVars>
          <dgm:dir/>
          <dgm:animLvl val="lvl"/>
          <dgm:resizeHandles val="exact"/>
        </dgm:presLayoutVars>
      </dgm:prSet>
      <dgm:spPr/>
    </dgm:pt>
    <dgm:pt modelId="{EE32137E-63EE-4B9C-83D4-8E658A89D0DB}" type="pres">
      <dgm:prSet presAssocID="{24AB9631-C0A6-4136-A3A8-6AE2DF7A4539}" presName="compNode" presStyleCnt="0"/>
      <dgm:spPr/>
    </dgm:pt>
    <dgm:pt modelId="{2ED000FE-C004-4E64-B1BB-89708F8D57E7}" type="pres">
      <dgm:prSet presAssocID="{24AB9631-C0A6-4136-A3A8-6AE2DF7A4539}" presName="childRect" presStyleLbl="bgAcc1" presStyleIdx="0" presStyleCnt="1">
        <dgm:presLayoutVars>
          <dgm:bulletEnabled val="1"/>
        </dgm:presLayoutVars>
      </dgm:prSet>
      <dgm:spPr>
        <a:prstGeom prst="round2SameRect">
          <a:avLst>
            <a:gd name="adj1" fmla="val 8000"/>
            <a:gd name="adj2" fmla="val 0"/>
          </a:avLst>
        </a:prstGeom>
      </dgm:spPr>
    </dgm:pt>
    <dgm:pt modelId="{F78E5D56-A36D-46C6-A566-DB27AFA73956}" type="pres">
      <dgm:prSet presAssocID="{24AB9631-C0A6-4136-A3A8-6AE2DF7A4539}" presName="parentText" presStyleLbl="node1" presStyleIdx="0" presStyleCnt="0">
        <dgm:presLayoutVars>
          <dgm:chMax val="0"/>
          <dgm:bulletEnabled val="1"/>
        </dgm:presLayoutVars>
      </dgm:prSet>
      <dgm:spPr>
        <a:prstGeom prst="rect">
          <a:avLst/>
        </a:prstGeom>
      </dgm:spPr>
    </dgm:pt>
    <dgm:pt modelId="{D9D04F43-EB97-4209-BDF5-5D09A653F15F}" type="pres">
      <dgm:prSet presAssocID="{24AB9631-C0A6-4136-A3A8-6AE2DF7A4539}" presName="parentRect" presStyleLbl="alignNode1" presStyleIdx="0" presStyleCnt="1"/>
      <dgm:spPr/>
    </dgm:pt>
    <dgm:pt modelId="{DF92F1D2-E2BB-4410-A853-D478148990CD}" type="pres">
      <dgm:prSet presAssocID="{24AB9631-C0A6-4136-A3A8-6AE2DF7A4539}" presName="adorn" presStyleLbl="fgAccFollowNode1" presStyleIdx="0" presStyleCnt="1"/>
      <dgm:spPr>
        <a:xfrm>
          <a:off x="828587" y="1297344"/>
          <a:ext cx="395291" cy="395291"/>
        </a:xfrm>
        <a:prstGeom prst="ellipse">
          <a:avLst/>
        </a:prstGeom>
        <a:solidFill>
          <a:srgbClr val="387C2B">
            <a:alpha val="90000"/>
            <a:tint val="40000"/>
            <a:hueOff val="0"/>
            <a:satOff val="0"/>
            <a:lumOff val="0"/>
            <a:alphaOff val="0"/>
          </a:srgbClr>
        </a:solidFill>
        <a:ln w="25400" cap="flat" cmpd="sng" algn="ctr">
          <a:solidFill>
            <a:srgbClr val="387C2B">
              <a:alpha val="90000"/>
              <a:tint val="40000"/>
              <a:hueOff val="0"/>
              <a:satOff val="0"/>
              <a:lumOff val="0"/>
              <a:alphaOff val="0"/>
            </a:srgbClr>
          </a:solidFill>
          <a:prstDash val="solid"/>
        </a:ln>
        <a:effectLst/>
      </dgm:spPr>
    </dgm:pt>
  </dgm:ptLst>
  <dgm:cxnLst>
    <dgm:cxn modelId="{7FE0AD51-EF74-433F-85B6-2B64AC2FF209}" type="presOf" srcId="{0BB8E1C2-1556-4BA8-AE5F-5178ED4D017A}" destId="{C66A384F-50A2-4BEB-8127-4D98079DE15E}" srcOrd="0" destOrd="0" presId="urn:microsoft.com/office/officeart/2005/8/layout/bList2#3"/>
    <dgm:cxn modelId="{8ADFA457-D301-4F70-B870-9E3D75D2740E}" type="presOf" srcId="{24AB9631-C0A6-4136-A3A8-6AE2DF7A4539}" destId="{F78E5D56-A36D-46C6-A566-DB27AFA73956}" srcOrd="0" destOrd="0" presId="urn:microsoft.com/office/officeart/2005/8/layout/bList2#3"/>
    <dgm:cxn modelId="{63BE6A7C-AB53-45F1-9218-94530A0EA4DF}" type="presOf" srcId="{6B1BDDAF-6E22-410F-B948-DFF6F533235E}" destId="{2ED000FE-C004-4E64-B1BB-89708F8D57E7}" srcOrd="0" destOrd="0" presId="urn:microsoft.com/office/officeart/2005/8/layout/bList2#3"/>
    <dgm:cxn modelId="{ECBD8A7C-112C-4B07-8ACC-A7600A8600C6}" srcId="{0BB8E1C2-1556-4BA8-AE5F-5178ED4D017A}" destId="{24AB9631-C0A6-4136-A3A8-6AE2DF7A4539}" srcOrd="0" destOrd="0" parTransId="{63DDAA4A-4C63-480B-987E-29B761E5FFF7}" sibTransId="{8D7E18CA-ED45-406D-9F15-A9C7252898D3}"/>
    <dgm:cxn modelId="{EA6A5EC7-27BC-4483-84C4-683C03353EC4}" type="presOf" srcId="{24AB9631-C0A6-4136-A3A8-6AE2DF7A4539}" destId="{D9D04F43-EB97-4209-BDF5-5D09A653F15F}" srcOrd="1" destOrd="0" presId="urn:microsoft.com/office/officeart/2005/8/layout/bList2#3"/>
    <dgm:cxn modelId="{84001BDD-3A51-4076-B268-E42237734F7B}" srcId="{24AB9631-C0A6-4136-A3A8-6AE2DF7A4539}" destId="{6B1BDDAF-6E22-410F-B948-DFF6F533235E}" srcOrd="0" destOrd="0" parTransId="{F5CA1CC7-43DE-4DB4-B423-1D92A08F3197}" sibTransId="{203A0EB8-6EFB-4633-8A00-0BD4EE6533A6}"/>
    <dgm:cxn modelId="{DA78727E-06A3-44C3-8E5C-CD9A537FBC06}" type="presParOf" srcId="{C66A384F-50A2-4BEB-8127-4D98079DE15E}" destId="{EE32137E-63EE-4B9C-83D4-8E658A89D0DB}" srcOrd="0" destOrd="0" presId="urn:microsoft.com/office/officeart/2005/8/layout/bList2#3"/>
    <dgm:cxn modelId="{7E9D8304-3419-4986-BF6B-EC8DE472A3D6}" type="presParOf" srcId="{EE32137E-63EE-4B9C-83D4-8E658A89D0DB}" destId="{2ED000FE-C004-4E64-B1BB-89708F8D57E7}" srcOrd="0" destOrd="0" presId="urn:microsoft.com/office/officeart/2005/8/layout/bList2#3"/>
    <dgm:cxn modelId="{2E1832E3-2A4C-4125-A50B-407F8188AB25}" type="presParOf" srcId="{EE32137E-63EE-4B9C-83D4-8E658A89D0DB}" destId="{F78E5D56-A36D-46C6-A566-DB27AFA73956}" srcOrd="1" destOrd="0" presId="urn:microsoft.com/office/officeart/2005/8/layout/bList2#3"/>
    <dgm:cxn modelId="{CB62ABB4-9FBF-4868-AC01-39395DC99547}" type="presParOf" srcId="{EE32137E-63EE-4B9C-83D4-8E658A89D0DB}" destId="{D9D04F43-EB97-4209-BDF5-5D09A653F15F}" srcOrd="2" destOrd="0" presId="urn:microsoft.com/office/officeart/2005/8/layout/bList2#3"/>
    <dgm:cxn modelId="{F4B10C09-E9D9-451B-8DAC-45FD6A7FD293}" type="presParOf" srcId="{EE32137E-63EE-4B9C-83D4-8E658A89D0DB}" destId="{DF92F1D2-E2BB-4410-A853-D478148990CD}" srcOrd="3" destOrd="0" presId="urn:microsoft.com/office/officeart/2005/8/layout/bList2#3"/>
  </dgm:cxnLst>
  <dgm:bg/>
  <dgm:whole/>
  <dgm:extLst>
    <a:ext uri="http://schemas.microsoft.com/office/drawing/2008/diagram">
      <dsp:dataModelExt xmlns:dsp="http://schemas.microsoft.com/office/drawing/2008/diagram" relId="rId13"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0BB8E1C2-1556-4BA8-AE5F-5178ED4D017A}" type="doc">
      <dgm:prSet loTypeId="urn:microsoft.com/office/officeart/2005/8/layout/bList2#1" loCatId="list" qsTypeId="urn:microsoft.com/office/officeart/2005/8/quickstyle/simple1" qsCatId="simple" csTypeId="urn:microsoft.com/office/officeart/2005/8/colors/accent1_2" csCatId="accent1" phldr="1"/>
      <dgm:spPr/>
    </dgm:pt>
    <dgm:pt modelId="{135A79A5-B928-4E12-8593-CAF6AF5265F6}">
      <dgm:prSet phldrT="[Text]"/>
      <dgm:spPr>
        <a:xfrm>
          <a:off x="2763" y="948588"/>
          <a:ext cx="1193634" cy="383139"/>
        </a:xfrm>
        <a:solidFill>
          <a:srgbClr val="387C2B">
            <a:hueOff val="0"/>
            <a:satOff val="0"/>
            <a:lumOff val="0"/>
            <a:alphaOff val="0"/>
          </a:srgbClr>
        </a:solidFill>
        <a:ln w="25400" cap="flat" cmpd="sng" algn="ctr">
          <a:solidFill>
            <a:srgbClr val="387C2B">
              <a:hueOff val="0"/>
              <a:satOff val="0"/>
              <a:lumOff val="0"/>
              <a:alphaOff val="0"/>
            </a:srgbClr>
          </a:solidFill>
          <a:prstDash val="solid"/>
        </a:ln>
        <a:effectLst/>
      </dgm:spPr>
      <dgm:t>
        <a:bodyPr/>
        <a:lstStyle/>
        <a:p>
          <a:r>
            <a:rPr lang="en-US" b="1" dirty="0" err="1">
              <a:solidFill>
                <a:sysClr val="window" lastClr="FFFFFF"/>
              </a:solidFill>
              <a:latin typeface="Arial"/>
              <a:ea typeface="+mn-ea"/>
              <a:cs typeface="+mn-cs"/>
            </a:rPr>
            <a:t>Móng</a:t>
          </a:r>
          <a:r>
            <a:rPr lang="en-US" b="1" dirty="0">
              <a:solidFill>
                <a:sysClr val="window" lastClr="FFFFFF"/>
              </a:solidFill>
              <a:latin typeface="Arial"/>
              <a:ea typeface="+mn-ea"/>
              <a:cs typeface="+mn-cs"/>
            </a:rPr>
            <a:t> </a:t>
          </a:r>
          <a:r>
            <a:rPr lang="en-US" b="1" dirty="0" err="1">
              <a:solidFill>
                <a:sysClr val="window" lastClr="FFFFFF"/>
              </a:solidFill>
              <a:latin typeface="Arial"/>
              <a:ea typeface="+mn-ea"/>
              <a:cs typeface="+mn-cs"/>
            </a:rPr>
            <a:t>máy</a:t>
          </a:r>
          <a:endParaRPr lang="en-US" b="1" dirty="0">
            <a:solidFill>
              <a:sysClr val="window" lastClr="FFFFFF"/>
            </a:solidFill>
            <a:latin typeface="Arial"/>
            <a:ea typeface="+mn-ea"/>
            <a:cs typeface="+mn-cs"/>
          </a:endParaRPr>
        </a:p>
      </dgm:t>
    </dgm:pt>
    <dgm:pt modelId="{A53EDF4E-2BBE-488B-B08C-4200961AC35A}" type="parTrans" cxnId="{163C5D14-02D5-4B95-B121-6321927471B4}">
      <dgm:prSet/>
      <dgm:spPr/>
      <dgm:t>
        <a:bodyPr/>
        <a:lstStyle/>
        <a:p>
          <a:endParaRPr lang="en-US" b="1">
            <a:latin typeface="+mj-lt"/>
          </a:endParaRPr>
        </a:p>
      </dgm:t>
    </dgm:pt>
    <dgm:pt modelId="{D5E90D39-F8F3-4926-954E-A6CD33073BCB}" type="sibTrans" cxnId="{163C5D14-02D5-4B95-B121-6321927471B4}">
      <dgm:prSet/>
      <dgm:spPr/>
      <dgm:t>
        <a:bodyPr/>
        <a:lstStyle/>
        <a:p>
          <a:endParaRPr lang="en-US" b="1">
            <a:latin typeface="+mj-lt"/>
          </a:endParaRPr>
        </a:p>
      </dgm:t>
    </dgm:pt>
    <dgm:pt modelId="{801C7C9D-D12B-47D2-AF89-2D530FC4D4EF}">
      <dgm:prSet phldrT="[Text]"/>
      <dgm:spPr>
        <a:xfrm>
          <a:off x="1398389" y="948588"/>
          <a:ext cx="1193634" cy="383139"/>
        </a:xfrm>
        <a:solidFill>
          <a:srgbClr val="387C2B">
            <a:hueOff val="0"/>
            <a:satOff val="0"/>
            <a:lumOff val="0"/>
            <a:alphaOff val="0"/>
          </a:srgbClr>
        </a:solidFill>
        <a:ln w="25400" cap="flat" cmpd="sng" algn="ctr">
          <a:solidFill>
            <a:srgbClr val="387C2B">
              <a:hueOff val="0"/>
              <a:satOff val="0"/>
              <a:lumOff val="0"/>
              <a:alphaOff val="0"/>
            </a:srgbClr>
          </a:solidFill>
          <a:prstDash val="solid"/>
        </a:ln>
        <a:effectLst/>
      </dgm:spPr>
      <dgm:t>
        <a:bodyPr/>
        <a:lstStyle/>
        <a:p>
          <a:r>
            <a:rPr lang="en-US" b="1" dirty="0" err="1">
              <a:solidFill>
                <a:sysClr val="window" lastClr="FFFFFF"/>
              </a:solidFill>
              <a:latin typeface="Arial"/>
              <a:ea typeface="+mn-ea"/>
              <a:cs typeface="+mn-cs"/>
            </a:rPr>
            <a:t>Sàn</a:t>
          </a:r>
          <a:r>
            <a:rPr lang="en-US" b="1" dirty="0">
              <a:solidFill>
                <a:sysClr val="window" lastClr="FFFFFF"/>
              </a:solidFill>
              <a:latin typeface="Arial"/>
              <a:ea typeface="+mn-ea"/>
              <a:cs typeface="+mn-cs"/>
            </a:rPr>
            <a:t> </a:t>
          </a:r>
          <a:r>
            <a:rPr lang="en-US" b="1" dirty="0" err="1">
              <a:solidFill>
                <a:sysClr val="window" lastClr="FFFFFF"/>
              </a:solidFill>
              <a:latin typeface="Arial"/>
              <a:ea typeface="+mn-ea"/>
              <a:cs typeface="+mn-cs"/>
            </a:rPr>
            <a:t>công</a:t>
          </a:r>
          <a:r>
            <a:rPr lang="en-US" b="1" dirty="0">
              <a:solidFill>
                <a:sysClr val="window" lastClr="FFFFFF"/>
              </a:solidFill>
              <a:latin typeface="Arial"/>
              <a:ea typeface="+mn-ea"/>
              <a:cs typeface="+mn-cs"/>
            </a:rPr>
            <a:t> </a:t>
          </a:r>
          <a:r>
            <a:rPr lang="en-US" b="1" dirty="0" err="1">
              <a:solidFill>
                <a:sysClr val="window" lastClr="FFFFFF"/>
              </a:solidFill>
              <a:latin typeface="Arial"/>
              <a:ea typeface="+mn-ea"/>
              <a:cs typeface="+mn-cs"/>
            </a:rPr>
            <a:t>nghiệp</a:t>
          </a:r>
          <a:endParaRPr lang="en-US" b="1" dirty="0">
            <a:solidFill>
              <a:sysClr val="window" lastClr="FFFFFF"/>
            </a:solidFill>
            <a:latin typeface="Arial"/>
            <a:ea typeface="+mn-ea"/>
            <a:cs typeface="+mn-cs"/>
          </a:endParaRPr>
        </a:p>
      </dgm:t>
    </dgm:pt>
    <dgm:pt modelId="{5C6D5F65-6B0C-4C1E-948A-5BBB1F9C4B55}" type="parTrans" cxnId="{6493EB20-F247-488F-8BBE-91565F898A1B}">
      <dgm:prSet/>
      <dgm:spPr/>
      <dgm:t>
        <a:bodyPr/>
        <a:lstStyle/>
        <a:p>
          <a:endParaRPr lang="en-US" b="1">
            <a:latin typeface="+mj-lt"/>
          </a:endParaRPr>
        </a:p>
      </dgm:t>
    </dgm:pt>
    <dgm:pt modelId="{05956F04-F7F0-4804-8FFB-3728657B56C4}" type="sibTrans" cxnId="{6493EB20-F247-488F-8BBE-91565F898A1B}">
      <dgm:prSet/>
      <dgm:spPr/>
      <dgm:t>
        <a:bodyPr/>
        <a:lstStyle/>
        <a:p>
          <a:endParaRPr lang="en-US" b="1">
            <a:latin typeface="+mj-lt"/>
          </a:endParaRPr>
        </a:p>
      </dgm:t>
    </dgm:pt>
    <dgm:pt modelId="{4589D9DE-FC70-42C7-B426-33D65FA21671}">
      <dgm:prSet phldrT="[Text]"/>
      <dgm:spPr>
        <a:xfrm>
          <a:off x="2794015" y="948588"/>
          <a:ext cx="1193634" cy="383139"/>
        </a:xfrm>
        <a:solidFill>
          <a:srgbClr val="387C2B">
            <a:hueOff val="0"/>
            <a:satOff val="0"/>
            <a:lumOff val="0"/>
            <a:alphaOff val="0"/>
          </a:srgbClr>
        </a:solidFill>
        <a:ln w="25400" cap="flat" cmpd="sng" algn="ctr">
          <a:solidFill>
            <a:srgbClr val="387C2B">
              <a:hueOff val="0"/>
              <a:satOff val="0"/>
              <a:lumOff val="0"/>
              <a:alphaOff val="0"/>
            </a:srgbClr>
          </a:solidFill>
          <a:prstDash val="solid"/>
        </a:ln>
        <a:effectLst/>
      </dgm:spPr>
      <dgm:t>
        <a:bodyPr/>
        <a:lstStyle/>
        <a:p>
          <a:r>
            <a:rPr lang="en-US" b="1" dirty="0" err="1">
              <a:solidFill>
                <a:sysClr val="window" lastClr="FFFFFF"/>
              </a:solidFill>
              <a:latin typeface="Arial"/>
              <a:ea typeface="+mn-ea"/>
              <a:cs typeface="+mn-cs"/>
            </a:rPr>
            <a:t>Vữa</a:t>
          </a:r>
          <a:r>
            <a:rPr lang="en-US" b="1" dirty="0">
              <a:solidFill>
                <a:sysClr val="window" lastClr="FFFFFF"/>
              </a:solidFill>
              <a:latin typeface="Arial"/>
              <a:ea typeface="+mn-ea"/>
              <a:cs typeface="+mn-cs"/>
            </a:rPr>
            <a:t> </a:t>
          </a:r>
          <a:r>
            <a:rPr lang="en-US" b="1" dirty="0" err="1">
              <a:solidFill>
                <a:sysClr val="window" lastClr="FFFFFF"/>
              </a:solidFill>
              <a:latin typeface="Arial"/>
              <a:ea typeface="+mn-ea"/>
              <a:cs typeface="+mn-cs"/>
            </a:rPr>
            <a:t>cán</a:t>
          </a:r>
          <a:r>
            <a:rPr lang="en-US" b="1" dirty="0">
              <a:solidFill>
                <a:sysClr val="window" lastClr="FFFFFF"/>
              </a:solidFill>
              <a:latin typeface="Arial"/>
              <a:ea typeface="+mn-ea"/>
              <a:cs typeface="+mn-cs"/>
            </a:rPr>
            <a:t> </a:t>
          </a:r>
          <a:r>
            <a:rPr lang="en-US" b="1" dirty="0" err="1">
              <a:solidFill>
                <a:sysClr val="window" lastClr="FFFFFF"/>
              </a:solidFill>
              <a:latin typeface="Arial"/>
              <a:ea typeface="+mn-ea"/>
              <a:cs typeface="+mn-cs"/>
            </a:rPr>
            <a:t>nền</a:t>
          </a:r>
          <a:endParaRPr lang="en-US" b="1" dirty="0">
            <a:solidFill>
              <a:sysClr val="window" lastClr="FFFFFF"/>
            </a:solidFill>
            <a:latin typeface="Arial"/>
            <a:ea typeface="+mn-ea"/>
            <a:cs typeface="+mn-cs"/>
          </a:endParaRPr>
        </a:p>
      </dgm:t>
    </dgm:pt>
    <dgm:pt modelId="{FD1E131C-C980-48C2-9EF0-44D0E2D44B8E}" type="parTrans" cxnId="{1F2E808F-DE94-4BB8-8B40-22F25B60E6FC}">
      <dgm:prSet/>
      <dgm:spPr/>
      <dgm:t>
        <a:bodyPr/>
        <a:lstStyle/>
        <a:p>
          <a:endParaRPr lang="en-US" b="1">
            <a:latin typeface="+mj-lt"/>
          </a:endParaRPr>
        </a:p>
      </dgm:t>
    </dgm:pt>
    <dgm:pt modelId="{91F17A0C-01E2-4162-A13F-2A16746BC914}" type="sibTrans" cxnId="{1F2E808F-DE94-4BB8-8B40-22F25B60E6FC}">
      <dgm:prSet/>
      <dgm:spPr/>
      <dgm:t>
        <a:bodyPr/>
        <a:lstStyle/>
        <a:p>
          <a:endParaRPr lang="en-US" b="1">
            <a:latin typeface="+mj-lt"/>
          </a:endParaRPr>
        </a:p>
      </dgm:t>
    </dgm:pt>
    <dgm:pt modelId="{7033B224-DD7F-42C1-B64D-F9D63E536FAA}">
      <dgm:prSet custT="1"/>
      <dgm:spPr>
        <a:xfrm>
          <a:off x="2763" y="57565"/>
          <a:ext cx="1193634" cy="891022"/>
        </a:xfrm>
        <a:solidFill>
          <a:sysClr val="window" lastClr="FFFFFF">
            <a:alpha val="90000"/>
            <a:hueOff val="0"/>
            <a:satOff val="0"/>
            <a:lumOff val="0"/>
            <a:alphaOff val="0"/>
          </a:sysClr>
        </a:solidFill>
        <a:ln w="25400" cap="flat" cmpd="sng" algn="ctr">
          <a:solidFill>
            <a:srgbClr val="387C2B">
              <a:hueOff val="0"/>
              <a:satOff val="0"/>
              <a:lumOff val="0"/>
              <a:alphaOff val="0"/>
            </a:srgbClr>
          </a:solidFill>
          <a:prstDash val="solid"/>
        </a:ln>
        <a:effectLst/>
      </dgm:spPr>
      <dgm:t>
        <a:bodyPr/>
        <a:lstStyle/>
        <a:p>
          <a:r>
            <a:rPr lang="en-US" sz="1600" b="1" dirty="0" err="1">
              <a:solidFill>
                <a:sysClr val="windowText" lastClr="000000">
                  <a:hueOff val="0"/>
                  <a:satOff val="0"/>
                  <a:lumOff val="0"/>
                  <a:alphaOff val="0"/>
                </a:sysClr>
              </a:solidFill>
              <a:latin typeface="Arial"/>
              <a:ea typeface="+mn-ea"/>
              <a:cs typeface="+mn-cs"/>
            </a:rPr>
            <a:t>Bê</a:t>
          </a:r>
          <a:r>
            <a:rPr lang="en-US" sz="1600" b="1" dirty="0">
              <a:solidFill>
                <a:sysClr val="windowText" lastClr="000000">
                  <a:hueOff val="0"/>
                  <a:satOff val="0"/>
                  <a:lumOff val="0"/>
                  <a:alphaOff val="0"/>
                </a:sysClr>
              </a:solidFill>
              <a:latin typeface="Arial"/>
              <a:ea typeface="+mn-ea"/>
              <a:cs typeface="+mn-cs"/>
            </a:rPr>
            <a:t> </a:t>
          </a:r>
          <a:r>
            <a:rPr lang="en-US" sz="1600" b="1" dirty="0" err="1">
              <a:solidFill>
                <a:sysClr val="windowText" lastClr="000000">
                  <a:hueOff val="0"/>
                  <a:satOff val="0"/>
                  <a:lumOff val="0"/>
                  <a:alphaOff val="0"/>
                </a:sysClr>
              </a:solidFill>
              <a:latin typeface="Arial"/>
              <a:ea typeface="+mn-ea"/>
              <a:cs typeface="+mn-cs"/>
            </a:rPr>
            <a:t>tông</a:t>
          </a:r>
          <a:r>
            <a:rPr lang="en-US" sz="1600" b="1" dirty="0">
              <a:solidFill>
                <a:sysClr val="windowText" lastClr="000000">
                  <a:hueOff val="0"/>
                  <a:satOff val="0"/>
                  <a:lumOff val="0"/>
                  <a:alphaOff val="0"/>
                </a:sysClr>
              </a:solidFill>
              <a:latin typeface="Arial"/>
              <a:ea typeface="+mn-ea"/>
              <a:cs typeface="+mn-cs"/>
            </a:rPr>
            <a:t> </a:t>
          </a:r>
          <a:r>
            <a:rPr lang="en-US" sz="1600" b="1" dirty="0" err="1">
              <a:solidFill>
                <a:sysClr val="windowText" lastClr="000000">
                  <a:hueOff val="0"/>
                  <a:satOff val="0"/>
                  <a:lumOff val="0"/>
                  <a:alphaOff val="0"/>
                </a:sysClr>
              </a:solidFill>
              <a:latin typeface="Arial"/>
              <a:ea typeface="+mn-ea"/>
              <a:cs typeface="+mn-cs"/>
            </a:rPr>
            <a:t>khối</a:t>
          </a:r>
          <a:r>
            <a:rPr lang="en-US" sz="1600" b="1" dirty="0">
              <a:solidFill>
                <a:sysClr val="windowText" lastClr="000000">
                  <a:hueOff val="0"/>
                  <a:satOff val="0"/>
                  <a:lumOff val="0"/>
                  <a:alphaOff val="0"/>
                </a:sysClr>
              </a:solidFill>
              <a:latin typeface="Arial"/>
              <a:ea typeface="+mn-ea"/>
              <a:cs typeface="+mn-cs"/>
            </a:rPr>
            <a:t> </a:t>
          </a:r>
          <a:r>
            <a:rPr lang="en-US" sz="1600" b="1" dirty="0" err="1">
              <a:solidFill>
                <a:sysClr val="windowText" lastClr="000000">
                  <a:hueOff val="0"/>
                  <a:satOff val="0"/>
                  <a:lumOff val="0"/>
                  <a:alphaOff val="0"/>
                </a:sysClr>
              </a:solidFill>
              <a:latin typeface="Arial"/>
              <a:ea typeface="+mn-ea"/>
              <a:cs typeface="+mn-cs"/>
            </a:rPr>
            <a:t>lớn</a:t>
          </a:r>
          <a:endParaRPr lang="en-US" sz="1600" b="1" dirty="0">
            <a:solidFill>
              <a:sysClr val="windowText" lastClr="000000">
                <a:hueOff val="0"/>
                <a:satOff val="0"/>
                <a:lumOff val="0"/>
                <a:alphaOff val="0"/>
              </a:sysClr>
            </a:solidFill>
            <a:latin typeface="Arial"/>
            <a:ea typeface="+mn-ea"/>
            <a:cs typeface="+mn-cs"/>
          </a:endParaRPr>
        </a:p>
      </dgm:t>
    </dgm:pt>
    <dgm:pt modelId="{7060CC37-B49D-42B0-B63E-9E4D88DB3F38}" type="parTrans" cxnId="{F992E5FD-4B7E-455F-8C6E-7D26FA92E6EB}">
      <dgm:prSet/>
      <dgm:spPr/>
      <dgm:t>
        <a:bodyPr/>
        <a:lstStyle/>
        <a:p>
          <a:endParaRPr lang="en-US" b="1">
            <a:latin typeface="+mj-lt"/>
          </a:endParaRPr>
        </a:p>
      </dgm:t>
    </dgm:pt>
    <dgm:pt modelId="{6EC623C2-4325-4BE2-B301-DC355B080D3E}" type="sibTrans" cxnId="{F992E5FD-4B7E-455F-8C6E-7D26FA92E6EB}">
      <dgm:prSet/>
      <dgm:spPr/>
      <dgm:t>
        <a:bodyPr/>
        <a:lstStyle/>
        <a:p>
          <a:endParaRPr lang="en-US" b="1">
            <a:latin typeface="+mj-lt"/>
          </a:endParaRPr>
        </a:p>
      </dgm:t>
    </dgm:pt>
    <dgm:pt modelId="{7F99E637-A63B-4EA9-A53A-EEDFDCC8AFF7}">
      <dgm:prSet custT="1"/>
      <dgm:spPr>
        <a:xfrm>
          <a:off x="1398389" y="57565"/>
          <a:ext cx="1193634" cy="891022"/>
        </a:xfrm>
        <a:solidFill>
          <a:sysClr val="window" lastClr="FFFFFF">
            <a:alpha val="90000"/>
            <a:hueOff val="0"/>
            <a:satOff val="0"/>
            <a:lumOff val="0"/>
            <a:alphaOff val="0"/>
          </a:sysClr>
        </a:solidFill>
        <a:ln w="25400" cap="flat" cmpd="sng" algn="ctr">
          <a:solidFill>
            <a:srgbClr val="387C2B">
              <a:hueOff val="0"/>
              <a:satOff val="0"/>
              <a:lumOff val="0"/>
              <a:alphaOff val="0"/>
            </a:srgbClr>
          </a:solidFill>
          <a:prstDash val="solid"/>
        </a:ln>
        <a:effectLst/>
      </dgm:spPr>
      <dgm:t>
        <a:bodyPr/>
        <a:lstStyle/>
        <a:p>
          <a:r>
            <a:rPr lang="en-US" sz="1600" b="1" dirty="0" err="1">
              <a:solidFill>
                <a:sysClr val="windowText" lastClr="000000">
                  <a:hueOff val="0"/>
                  <a:satOff val="0"/>
                  <a:lumOff val="0"/>
                  <a:alphaOff val="0"/>
                </a:sysClr>
              </a:solidFill>
              <a:latin typeface="Arial"/>
              <a:ea typeface="+mn-ea"/>
              <a:cs typeface="+mn-cs"/>
            </a:rPr>
            <a:t>Bê</a:t>
          </a:r>
          <a:r>
            <a:rPr lang="en-US" sz="1600" b="1" dirty="0">
              <a:solidFill>
                <a:sysClr val="windowText" lastClr="000000">
                  <a:hueOff val="0"/>
                  <a:satOff val="0"/>
                  <a:lumOff val="0"/>
                  <a:alphaOff val="0"/>
                </a:sysClr>
              </a:solidFill>
              <a:latin typeface="Arial"/>
              <a:ea typeface="+mn-ea"/>
              <a:cs typeface="+mn-cs"/>
            </a:rPr>
            <a:t> </a:t>
          </a:r>
          <a:r>
            <a:rPr lang="en-US" sz="1600" b="1" dirty="0" err="1">
              <a:solidFill>
                <a:sysClr val="windowText" lastClr="000000">
                  <a:hueOff val="0"/>
                  <a:satOff val="0"/>
                  <a:lumOff val="0"/>
                  <a:alphaOff val="0"/>
                </a:sysClr>
              </a:solidFill>
              <a:latin typeface="Arial"/>
              <a:ea typeface="+mn-ea"/>
              <a:cs typeface="+mn-cs"/>
            </a:rPr>
            <a:t>tông</a:t>
          </a:r>
          <a:r>
            <a:rPr lang="en-US" sz="1600" b="1" dirty="0">
              <a:solidFill>
                <a:sysClr val="windowText" lastClr="000000">
                  <a:hueOff val="0"/>
                  <a:satOff val="0"/>
                  <a:lumOff val="0"/>
                  <a:alphaOff val="0"/>
                </a:sysClr>
              </a:solidFill>
              <a:latin typeface="Arial"/>
              <a:ea typeface="+mn-ea"/>
              <a:cs typeface="+mn-cs"/>
            </a:rPr>
            <a:t> </a:t>
          </a:r>
          <a:r>
            <a:rPr lang="en-US" sz="1600" b="1" dirty="0" err="1">
              <a:solidFill>
                <a:sysClr val="windowText" lastClr="000000">
                  <a:hueOff val="0"/>
                  <a:satOff val="0"/>
                  <a:lumOff val="0"/>
                  <a:alphaOff val="0"/>
                </a:sysClr>
              </a:solidFill>
              <a:latin typeface="Arial"/>
              <a:ea typeface="+mn-ea"/>
              <a:cs typeface="+mn-cs"/>
            </a:rPr>
            <a:t>sàn</a:t>
          </a:r>
          <a:r>
            <a:rPr lang="en-US" sz="1600" b="1" dirty="0">
              <a:solidFill>
                <a:sysClr val="windowText" lastClr="000000">
                  <a:hueOff val="0"/>
                  <a:satOff val="0"/>
                  <a:lumOff val="0"/>
                  <a:alphaOff val="0"/>
                </a:sysClr>
              </a:solidFill>
              <a:latin typeface="Arial"/>
              <a:ea typeface="+mn-ea"/>
              <a:cs typeface="+mn-cs"/>
            </a:rPr>
            <a:t> </a:t>
          </a:r>
          <a:r>
            <a:rPr lang="en-US" sz="1600" b="1" dirty="0" err="1">
              <a:solidFill>
                <a:sysClr val="windowText" lastClr="000000">
                  <a:hueOff val="0"/>
                  <a:satOff val="0"/>
                  <a:lumOff val="0"/>
                  <a:alphaOff val="0"/>
                </a:sysClr>
              </a:solidFill>
              <a:latin typeface="Arial"/>
              <a:ea typeface="+mn-ea"/>
              <a:cs typeface="+mn-cs"/>
            </a:rPr>
            <a:t>công</a:t>
          </a:r>
          <a:r>
            <a:rPr lang="en-US" sz="1600" b="1" dirty="0">
              <a:solidFill>
                <a:sysClr val="windowText" lastClr="000000">
                  <a:hueOff val="0"/>
                  <a:satOff val="0"/>
                  <a:lumOff val="0"/>
                  <a:alphaOff val="0"/>
                </a:sysClr>
              </a:solidFill>
              <a:latin typeface="Arial"/>
              <a:ea typeface="+mn-ea"/>
              <a:cs typeface="+mn-cs"/>
            </a:rPr>
            <a:t> </a:t>
          </a:r>
          <a:r>
            <a:rPr lang="en-US" sz="1600" b="1" dirty="0" err="1">
              <a:solidFill>
                <a:sysClr val="windowText" lastClr="000000">
                  <a:hueOff val="0"/>
                  <a:satOff val="0"/>
                  <a:lumOff val="0"/>
                  <a:alphaOff val="0"/>
                </a:sysClr>
              </a:solidFill>
              <a:latin typeface="Arial"/>
              <a:ea typeface="+mn-ea"/>
              <a:cs typeface="+mn-cs"/>
            </a:rPr>
            <a:t>nghiệp</a:t>
          </a:r>
          <a:endParaRPr lang="en-US" sz="1600" b="1" dirty="0">
            <a:solidFill>
              <a:sysClr val="windowText" lastClr="000000">
                <a:hueOff val="0"/>
                <a:satOff val="0"/>
                <a:lumOff val="0"/>
                <a:alphaOff val="0"/>
              </a:sysClr>
            </a:solidFill>
            <a:latin typeface="Arial"/>
            <a:ea typeface="+mn-ea"/>
            <a:cs typeface="+mn-cs"/>
          </a:endParaRPr>
        </a:p>
      </dgm:t>
    </dgm:pt>
    <dgm:pt modelId="{7707C5F9-7B1D-4039-B4B4-ED330A1CB579}" type="parTrans" cxnId="{B8675637-4564-47ED-9243-E11FCBC2AFFA}">
      <dgm:prSet/>
      <dgm:spPr/>
      <dgm:t>
        <a:bodyPr/>
        <a:lstStyle/>
        <a:p>
          <a:endParaRPr lang="en-US" b="1">
            <a:latin typeface="+mj-lt"/>
          </a:endParaRPr>
        </a:p>
      </dgm:t>
    </dgm:pt>
    <dgm:pt modelId="{658A5E5B-4265-47E1-970D-658571AECB41}" type="sibTrans" cxnId="{B8675637-4564-47ED-9243-E11FCBC2AFFA}">
      <dgm:prSet/>
      <dgm:spPr/>
      <dgm:t>
        <a:bodyPr/>
        <a:lstStyle/>
        <a:p>
          <a:endParaRPr lang="en-US" b="1">
            <a:latin typeface="+mj-lt"/>
          </a:endParaRPr>
        </a:p>
      </dgm:t>
    </dgm:pt>
    <dgm:pt modelId="{BA665D75-D2CF-45FC-B38B-38FC869A7976}">
      <dgm:prSet custT="1"/>
      <dgm:spPr>
        <a:xfrm>
          <a:off x="2794015" y="57565"/>
          <a:ext cx="1193634" cy="891022"/>
        </a:xfrm>
        <a:solidFill>
          <a:sysClr val="window" lastClr="FFFFFF">
            <a:alpha val="90000"/>
            <a:hueOff val="0"/>
            <a:satOff val="0"/>
            <a:lumOff val="0"/>
            <a:alphaOff val="0"/>
          </a:sysClr>
        </a:solidFill>
        <a:ln w="25400" cap="flat" cmpd="sng" algn="ctr">
          <a:solidFill>
            <a:srgbClr val="387C2B">
              <a:hueOff val="0"/>
              <a:satOff val="0"/>
              <a:lumOff val="0"/>
              <a:alphaOff val="0"/>
            </a:srgbClr>
          </a:solidFill>
          <a:prstDash val="solid"/>
        </a:ln>
        <a:effectLst/>
      </dgm:spPr>
      <dgm:t>
        <a:bodyPr/>
        <a:lstStyle/>
        <a:p>
          <a:r>
            <a:rPr lang="en-US" sz="1600" b="1" dirty="0" err="1">
              <a:solidFill>
                <a:sysClr val="windowText" lastClr="000000">
                  <a:hueOff val="0"/>
                  <a:satOff val="0"/>
                  <a:lumOff val="0"/>
                  <a:alphaOff val="0"/>
                </a:sysClr>
              </a:solidFill>
              <a:latin typeface="Arial"/>
              <a:ea typeface="+mn-ea"/>
              <a:cs typeface="+mn-cs"/>
            </a:rPr>
            <a:t>Vữa</a:t>
          </a:r>
          <a:r>
            <a:rPr lang="en-US" sz="1600" b="1" dirty="0">
              <a:solidFill>
                <a:sysClr val="windowText" lastClr="000000">
                  <a:hueOff val="0"/>
                  <a:satOff val="0"/>
                  <a:lumOff val="0"/>
                  <a:alphaOff val="0"/>
                </a:sysClr>
              </a:solidFill>
              <a:latin typeface="Arial"/>
              <a:ea typeface="+mn-ea"/>
              <a:cs typeface="+mn-cs"/>
            </a:rPr>
            <a:t> </a:t>
          </a:r>
          <a:r>
            <a:rPr lang="en-US" sz="1600" b="1" dirty="0" err="1">
              <a:solidFill>
                <a:sysClr val="windowText" lastClr="000000">
                  <a:hueOff val="0"/>
                  <a:satOff val="0"/>
                  <a:lumOff val="0"/>
                  <a:alphaOff val="0"/>
                </a:sysClr>
              </a:solidFill>
              <a:latin typeface="Arial"/>
              <a:ea typeface="+mn-ea"/>
              <a:cs typeface="+mn-cs"/>
            </a:rPr>
            <a:t>trộn</a:t>
          </a:r>
          <a:r>
            <a:rPr lang="en-US" sz="1600" b="1" dirty="0">
              <a:solidFill>
                <a:sysClr val="windowText" lastClr="000000">
                  <a:hueOff val="0"/>
                  <a:satOff val="0"/>
                  <a:lumOff val="0"/>
                  <a:alphaOff val="0"/>
                </a:sysClr>
              </a:solidFill>
              <a:latin typeface="Arial"/>
              <a:ea typeface="+mn-ea"/>
              <a:cs typeface="+mn-cs"/>
            </a:rPr>
            <a:t> </a:t>
          </a:r>
          <a:r>
            <a:rPr lang="en-US" sz="1600" b="1" dirty="0" err="1">
              <a:solidFill>
                <a:sysClr val="windowText" lastClr="000000">
                  <a:hueOff val="0"/>
                  <a:satOff val="0"/>
                  <a:lumOff val="0"/>
                  <a:alphaOff val="0"/>
                </a:sysClr>
              </a:solidFill>
              <a:latin typeface="Arial"/>
              <a:ea typeface="+mn-ea"/>
              <a:cs typeface="+mn-cs"/>
            </a:rPr>
            <a:t>sẵn</a:t>
          </a:r>
          <a:endParaRPr lang="en-US" sz="1600" b="1" dirty="0">
            <a:solidFill>
              <a:sysClr val="windowText" lastClr="000000">
                <a:hueOff val="0"/>
                <a:satOff val="0"/>
                <a:lumOff val="0"/>
                <a:alphaOff val="0"/>
              </a:sysClr>
            </a:solidFill>
            <a:latin typeface="Arial"/>
            <a:ea typeface="+mn-ea"/>
            <a:cs typeface="+mn-cs"/>
          </a:endParaRPr>
        </a:p>
      </dgm:t>
    </dgm:pt>
    <dgm:pt modelId="{135AEF6A-AF57-417D-B7B3-62BCDAE05BBD}" type="parTrans" cxnId="{222E9735-C22F-4CB1-82A2-9C4DD8C37430}">
      <dgm:prSet/>
      <dgm:spPr/>
      <dgm:t>
        <a:bodyPr/>
        <a:lstStyle/>
        <a:p>
          <a:endParaRPr lang="en-US" b="1">
            <a:latin typeface="+mj-lt"/>
          </a:endParaRPr>
        </a:p>
      </dgm:t>
    </dgm:pt>
    <dgm:pt modelId="{05504AD5-D5F5-4653-970B-2D47B0C47049}" type="sibTrans" cxnId="{222E9735-C22F-4CB1-82A2-9C4DD8C37430}">
      <dgm:prSet/>
      <dgm:spPr/>
      <dgm:t>
        <a:bodyPr/>
        <a:lstStyle/>
        <a:p>
          <a:endParaRPr lang="en-US" b="1">
            <a:latin typeface="+mj-lt"/>
          </a:endParaRPr>
        </a:p>
      </dgm:t>
    </dgm:pt>
    <dgm:pt modelId="{C66A384F-50A2-4BEB-8127-4D98079DE15E}" type="pres">
      <dgm:prSet presAssocID="{0BB8E1C2-1556-4BA8-AE5F-5178ED4D017A}" presName="diagram" presStyleCnt="0">
        <dgm:presLayoutVars>
          <dgm:dir/>
          <dgm:animLvl val="lvl"/>
          <dgm:resizeHandles val="exact"/>
        </dgm:presLayoutVars>
      </dgm:prSet>
      <dgm:spPr/>
    </dgm:pt>
    <dgm:pt modelId="{F4F5EA79-34A5-48C4-AE64-A8E6AB41F3B1}" type="pres">
      <dgm:prSet presAssocID="{135A79A5-B928-4E12-8593-CAF6AF5265F6}" presName="compNode" presStyleCnt="0"/>
      <dgm:spPr/>
    </dgm:pt>
    <dgm:pt modelId="{3D08351B-D2FD-4A19-B354-FB99DD7B56B0}" type="pres">
      <dgm:prSet presAssocID="{135A79A5-B928-4E12-8593-CAF6AF5265F6}" presName="childRect" presStyleLbl="bgAcc1" presStyleIdx="0" presStyleCnt="3">
        <dgm:presLayoutVars>
          <dgm:bulletEnabled val="1"/>
        </dgm:presLayoutVars>
      </dgm:prSet>
      <dgm:spPr>
        <a:prstGeom prst="round2SameRect">
          <a:avLst>
            <a:gd name="adj1" fmla="val 8000"/>
            <a:gd name="adj2" fmla="val 0"/>
          </a:avLst>
        </a:prstGeom>
      </dgm:spPr>
    </dgm:pt>
    <dgm:pt modelId="{417D36AF-E67B-40EC-81F2-D9278D383D92}" type="pres">
      <dgm:prSet presAssocID="{135A79A5-B928-4E12-8593-CAF6AF5265F6}" presName="parentText" presStyleLbl="node1" presStyleIdx="0" presStyleCnt="0">
        <dgm:presLayoutVars>
          <dgm:chMax val="0"/>
          <dgm:bulletEnabled val="1"/>
        </dgm:presLayoutVars>
      </dgm:prSet>
      <dgm:spPr>
        <a:prstGeom prst="rect">
          <a:avLst/>
        </a:prstGeom>
      </dgm:spPr>
    </dgm:pt>
    <dgm:pt modelId="{E39DD700-27F4-4535-AFD4-94C33EBE43C1}" type="pres">
      <dgm:prSet presAssocID="{135A79A5-B928-4E12-8593-CAF6AF5265F6}" presName="parentRect" presStyleLbl="alignNode1" presStyleIdx="0" presStyleCnt="3"/>
      <dgm:spPr/>
    </dgm:pt>
    <dgm:pt modelId="{59755093-9583-48C0-B8DF-16E4320B0339}" type="pres">
      <dgm:prSet presAssocID="{135A79A5-B928-4E12-8593-CAF6AF5265F6}" presName="adorn" presStyleLbl="fgAccFollowNode1" presStyleIdx="0" presStyleCnt="3"/>
      <dgm:spPr>
        <a:xfrm>
          <a:off x="877117" y="1009446"/>
          <a:ext cx="417771" cy="417771"/>
        </a:xfrm>
        <a:prstGeom prst="ellipse">
          <a:avLst/>
        </a:prstGeom>
        <a:solidFill>
          <a:srgbClr val="387C2B">
            <a:alpha val="90000"/>
            <a:tint val="40000"/>
            <a:hueOff val="0"/>
            <a:satOff val="0"/>
            <a:lumOff val="0"/>
            <a:alphaOff val="0"/>
          </a:srgbClr>
        </a:solidFill>
        <a:ln w="25400" cap="flat" cmpd="sng" algn="ctr">
          <a:solidFill>
            <a:srgbClr val="387C2B">
              <a:alpha val="90000"/>
              <a:tint val="40000"/>
              <a:hueOff val="0"/>
              <a:satOff val="0"/>
              <a:lumOff val="0"/>
              <a:alphaOff val="0"/>
            </a:srgbClr>
          </a:solidFill>
          <a:prstDash val="solid"/>
        </a:ln>
        <a:effectLst/>
      </dgm:spPr>
    </dgm:pt>
    <dgm:pt modelId="{49EF2478-9123-4C6C-9D9E-146AD57C0A3A}" type="pres">
      <dgm:prSet presAssocID="{D5E90D39-F8F3-4926-954E-A6CD33073BCB}" presName="sibTrans" presStyleLbl="sibTrans2D1" presStyleIdx="0" presStyleCnt="0"/>
      <dgm:spPr/>
    </dgm:pt>
    <dgm:pt modelId="{D1D4F7CE-3419-47BC-B9F2-3F8ED0D33160}" type="pres">
      <dgm:prSet presAssocID="{801C7C9D-D12B-47D2-AF89-2D530FC4D4EF}" presName="compNode" presStyleCnt="0"/>
      <dgm:spPr/>
    </dgm:pt>
    <dgm:pt modelId="{44A31CC8-B301-4EFD-AFD1-60F8403E0C46}" type="pres">
      <dgm:prSet presAssocID="{801C7C9D-D12B-47D2-AF89-2D530FC4D4EF}" presName="childRect" presStyleLbl="bgAcc1" presStyleIdx="1" presStyleCnt="3">
        <dgm:presLayoutVars>
          <dgm:bulletEnabled val="1"/>
        </dgm:presLayoutVars>
      </dgm:prSet>
      <dgm:spPr>
        <a:prstGeom prst="round2SameRect">
          <a:avLst>
            <a:gd name="adj1" fmla="val 8000"/>
            <a:gd name="adj2" fmla="val 0"/>
          </a:avLst>
        </a:prstGeom>
      </dgm:spPr>
    </dgm:pt>
    <dgm:pt modelId="{4AE917ED-31AE-4635-9161-635A90ED9AE1}" type="pres">
      <dgm:prSet presAssocID="{801C7C9D-D12B-47D2-AF89-2D530FC4D4EF}" presName="parentText" presStyleLbl="node1" presStyleIdx="0" presStyleCnt="0">
        <dgm:presLayoutVars>
          <dgm:chMax val="0"/>
          <dgm:bulletEnabled val="1"/>
        </dgm:presLayoutVars>
      </dgm:prSet>
      <dgm:spPr>
        <a:prstGeom prst="rect">
          <a:avLst/>
        </a:prstGeom>
      </dgm:spPr>
    </dgm:pt>
    <dgm:pt modelId="{8B83BB03-888D-43B9-850E-901AC2537746}" type="pres">
      <dgm:prSet presAssocID="{801C7C9D-D12B-47D2-AF89-2D530FC4D4EF}" presName="parentRect" presStyleLbl="alignNode1" presStyleIdx="1" presStyleCnt="3"/>
      <dgm:spPr/>
    </dgm:pt>
    <dgm:pt modelId="{53F0FE5A-36AB-446B-85EE-28B6147E5893}" type="pres">
      <dgm:prSet presAssocID="{801C7C9D-D12B-47D2-AF89-2D530FC4D4EF}" presName="adorn" presStyleLbl="fgAccFollowNode1" presStyleIdx="1" presStyleCnt="3"/>
      <dgm:spPr>
        <a:xfrm>
          <a:off x="2272742" y="1009446"/>
          <a:ext cx="417771" cy="417771"/>
        </a:xfrm>
        <a:prstGeom prst="ellipse">
          <a:avLst/>
        </a:prstGeom>
        <a:solidFill>
          <a:srgbClr val="387C2B">
            <a:alpha val="90000"/>
            <a:tint val="40000"/>
            <a:hueOff val="0"/>
            <a:satOff val="0"/>
            <a:lumOff val="0"/>
            <a:alphaOff val="0"/>
          </a:srgbClr>
        </a:solidFill>
        <a:ln w="25400" cap="flat" cmpd="sng" algn="ctr">
          <a:solidFill>
            <a:srgbClr val="387C2B">
              <a:alpha val="90000"/>
              <a:tint val="40000"/>
              <a:hueOff val="0"/>
              <a:satOff val="0"/>
              <a:lumOff val="0"/>
              <a:alphaOff val="0"/>
            </a:srgbClr>
          </a:solidFill>
          <a:prstDash val="solid"/>
        </a:ln>
        <a:effectLst/>
      </dgm:spPr>
    </dgm:pt>
    <dgm:pt modelId="{FAA35EE8-2C8F-47FA-BAA6-226C15459511}" type="pres">
      <dgm:prSet presAssocID="{05956F04-F7F0-4804-8FFB-3728657B56C4}" presName="sibTrans" presStyleLbl="sibTrans2D1" presStyleIdx="0" presStyleCnt="0"/>
      <dgm:spPr/>
    </dgm:pt>
    <dgm:pt modelId="{08D0350D-3D6C-4DF6-A4EF-2F56F65B73D7}" type="pres">
      <dgm:prSet presAssocID="{4589D9DE-FC70-42C7-B426-33D65FA21671}" presName="compNode" presStyleCnt="0"/>
      <dgm:spPr/>
    </dgm:pt>
    <dgm:pt modelId="{A1119DF8-DA4F-4B1F-97DE-6191AF1259AC}" type="pres">
      <dgm:prSet presAssocID="{4589D9DE-FC70-42C7-B426-33D65FA21671}" presName="childRect" presStyleLbl="bgAcc1" presStyleIdx="2" presStyleCnt="3">
        <dgm:presLayoutVars>
          <dgm:bulletEnabled val="1"/>
        </dgm:presLayoutVars>
      </dgm:prSet>
      <dgm:spPr>
        <a:prstGeom prst="round2SameRect">
          <a:avLst>
            <a:gd name="adj1" fmla="val 8000"/>
            <a:gd name="adj2" fmla="val 0"/>
          </a:avLst>
        </a:prstGeom>
      </dgm:spPr>
    </dgm:pt>
    <dgm:pt modelId="{3D18C183-3C07-4AA4-B6F5-EB35949C353E}" type="pres">
      <dgm:prSet presAssocID="{4589D9DE-FC70-42C7-B426-33D65FA21671}" presName="parentText" presStyleLbl="node1" presStyleIdx="0" presStyleCnt="0">
        <dgm:presLayoutVars>
          <dgm:chMax val="0"/>
          <dgm:bulletEnabled val="1"/>
        </dgm:presLayoutVars>
      </dgm:prSet>
      <dgm:spPr>
        <a:prstGeom prst="rect">
          <a:avLst/>
        </a:prstGeom>
      </dgm:spPr>
    </dgm:pt>
    <dgm:pt modelId="{DE403970-0A42-45E2-A6E6-EA62A7CF2C22}" type="pres">
      <dgm:prSet presAssocID="{4589D9DE-FC70-42C7-B426-33D65FA21671}" presName="parentRect" presStyleLbl="alignNode1" presStyleIdx="2" presStyleCnt="3"/>
      <dgm:spPr/>
    </dgm:pt>
    <dgm:pt modelId="{A150EB62-3A9B-46BB-96C6-B9D315CEE540}" type="pres">
      <dgm:prSet presAssocID="{4589D9DE-FC70-42C7-B426-33D65FA21671}" presName="adorn" presStyleLbl="fgAccFollowNode1" presStyleIdx="2" presStyleCnt="3"/>
      <dgm:spPr>
        <a:xfrm>
          <a:off x="3668368" y="1009446"/>
          <a:ext cx="417771" cy="417771"/>
        </a:xfrm>
        <a:prstGeom prst="ellipse">
          <a:avLst/>
        </a:prstGeom>
        <a:solidFill>
          <a:srgbClr val="387C2B">
            <a:alpha val="90000"/>
            <a:tint val="40000"/>
            <a:hueOff val="0"/>
            <a:satOff val="0"/>
            <a:lumOff val="0"/>
            <a:alphaOff val="0"/>
          </a:srgbClr>
        </a:solidFill>
        <a:ln w="25400" cap="flat" cmpd="sng" algn="ctr">
          <a:solidFill>
            <a:srgbClr val="387C2B">
              <a:alpha val="90000"/>
              <a:tint val="40000"/>
              <a:hueOff val="0"/>
              <a:satOff val="0"/>
              <a:lumOff val="0"/>
              <a:alphaOff val="0"/>
            </a:srgbClr>
          </a:solidFill>
          <a:prstDash val="solid"/>
        </a:ln>
        <a:effectLst/>
      </dgm:spPr>
    </dgm:pt>
  </dgm:ptLst>
  <dgm:cxnLst>
    <dgm:cxn modelId="{163C5D14-02D5-4B95-B121-6321927471B4}" srcId="{0BB8E1C2-1556-4BA8-AE5F-5178ED4D017A}" destId="{135A79A5-B928-4E12-8593-CAF6AF5265F6}" srcOrd="0" destOrd="0" parTransId="{A53EDF4E-2BBE-488B-B08C-4200961AC35A}" sibTransId="{D5E90D39-F8F3-4926-954E-A6CD33073BCB}"/>
    <dgm:cxn modelId="{6493EB20-F247-488F-8BBE-91565F898A1B}" srcId="{0BB8E1C2-1556-4BA8-AE5F-5178ED4D017A}" destId="{801C7C9D-D12B-47D2-AF89-2D530FC4D4EF}" srcOrd="1" destOrd="0" parTransId="{5C6D5F65-6B0C-4C1E-948A-5BBB1F9C4B55}" sibTransId="{05956F04-F7F0-4804-8FFB-3728657B56C4}"/>
    <dgm:cxn modelId="{7290CF23-4CC1-463F-9ED7-8E44E9F9797C}" type="presOf" srcId="{D5E90D39-F8F3-4926-954E-A6CD33073BCB}" destId="{49EF2478-9123-4C6C-9D9E-146AD57C0A3A}" srcOrd="0" destOrd="0" presId="urn:microsoft.com/office/officeart/2005/8/layout/bList2#1"/>
    <dgm:cxn modelId="{222E9735-C22F-4CB1-82A2-9C4DD8C37430}" srcId="{4589D9DE-FC70-42C7-B426-33D65FA21671}" destId="{BA665D75-D2CF-45FC-B38B-38FC869A7976}" srcOrd="0" destOrd="0" parTransId="{135AEF6A-AF57-417D-B7B3-62BCDAE05BBD}" sibTransId="{05504AD5-D5F5-4653-970B-2D47B0C47049}"/>
    <dgm:cxn modelId="{B8675637-4564-47ED-9243-E11FCBC2AFFA}" srcId="{801C7C9D-D12B-47D2-AF89-2D530FC4D4EF}" destId="{7F99E637-A63B-4EA9-A53A-EEDFDCC8AFF7}" srcOrd="0" destOrd="0" parTransId="{7707C5F9-7B1D-4039-B4B4-ED330A1CB579}" sibTransId="{658A5E5B-4265-47E1-970D-658571AECB41}"/>
    <dgm:cxn modelId="{B03DBB62-1452-42A4-80DA-9DEA3979CB39}" type="presOf" srcId="{7033B224-DD7F-42C1-B64D-F9D63E536FAA}" destId="{3D08351B-D2FD-4A19-B354-FB99DD7B56B0}" srcOrd="0" destOrd="0" presId="urn:microsoft.com/office/officeart/2005/8/layout/bList2#1"/>
    <dgm:cxn modelId="{7DA8264B-7C86-49A9-87A2-CA6B3EE8E0ED}" type="presOf" srcId="{4589D9DE-FC70-42C7-B426-33D65FA21671}" destId="{DE403970-0A42-45E2-A6E6-EA62A7CF2C22}" srcOrd="1" destOrd="0" presId="urn:microsoft.com/office/officeart/2005/8/layout/bList2#1"/>
    <dgm:cxn modelId="{05849E71-E5A5-4D71-9EED-BDDFA1D9353D}" type="presOf" srcId="{7F99E637-A63B-4EA9-A53A-EEDFDCC8AFF7}" destId="{44A31CC8-B301-4EFD-AFD1-60F8403E0C46}" srcOrd="0" destOrd="0" presId="urn:microsoft.com/office/officeart/2005/8/layout/bList2#1"/>
    <dgm:cxn modelId="{0E98677D-0661-4D17-8EE4-202047893D92}" type="presOf" srcId="{135A79A5-B928-4E12-8593-CAF6AF5265F6}" destId="{E39DD700-27F4-4535-AFD4-94C33EBE43C1}" srcOrd="1" destOrd="0" presId="urn:microsoft.com/office/officeart/2005/8/layout/bList2#1"/>
    <dgm:cxn modelId="{1F2E808F-DE94-4BB8-8B40-22F25B60E6FC}" srcId="{0BB8E1C2-1556-4BA8-AE5F-5178ED4D017A}" destId="{4589D9DE-FC70-42C7-B426-33D65FA21671}" srcOrd="2" destOrd="0" parTransId="{FD1E131C-C980-48C2-9EF0-44D0E2D44B8E}" sibTransId="{91F17A0C-01E2-4162-A13F-2A16746BC914}"/>
    <dgm:cxn modelId="{CCC5BBAC-5AE5-4B33-8736-AFF437530EE1}" type="presOf" srcId="{801C7C9D-D12B-47D2-AF89-2D530FC4D4EF}" destId="{4AE917ED-31AE-4635-9161-635A90ED9AE1}" srcOrd="0" destOrd="0" presId="urn:microsoft.com/office/officeart/2005/8/layout/bList2#1"/>
    <dgm:cxn modelId="{E27C0CAD-E198-4348-8E99-E07D8FBD57E3}" type="presOf" srcId="{135A79A5-B928-4E12-8593-CAF6AF5265F6}" destId="{417D36AF-E67B-40EC-81F2-D9278D383D92}" srcOrd="0" destOrd="0" presId="urn:microsoft.com/office/officeart/2005/8/layout/bList2#1"/>
    <dgm:cxn modelId="{45C130AD-FFEF-45EB-9EEE-A27A10AD6B84}" type="presOf" srcId="{4589D9DE-FC70-42C7-B426-33D65FA21671}" destId="{3D18C183-3C07-4AA4-B6F5-EB35949C353E}" srcOrd="0" destOrd="0" presId="urn:microsoft.com/office/officeart/2005/8/layout/bList2#1"/>
    <dgm:cxn modelId="{C863E0AD-3C02-4A81-97B7-241B5BD6537E}" type="presOf" srcId="{BA665D75-D2CF-45FC-B38B-38FC869A7976}" destId="{A1119DF8-DA4F-4B1F-97DE-6191AF1259AC}" srcOrd="0" destOrd="0" presId="urn:microsoft.com/office/officeart/2005/8/layout/bList2#1"/>
    <dgm:cxn modelId="{815ADEB7-6619-4876-923F-420EADF679CD}" type="presOf" srcId="{05956F04-F7F0-4804-8FFB-3728657B56C4}" destId="{FAA35EE8-2C8F-47FA-BAA6-226C15459511}" srcOrd="0" destOrd="0" presId="urn:microsoft.com/office/officeart/2005/8/layout/bList2#1"/>
    <dgm:cxn modelId="{738738CF-E4A1-4B8C-9E49-ED8A3FF2ABD7}" type="presOf" srcId="{801C7C9D-D12B-47D2-AF89-2D530FC4D4EF}" destId="{8B83BB03-888D-43B9-850E-901AC2537746}" srcOrd="1" destOrd="0" presId="urn:microsoft.com/office/officeart/2005/8/layout/bList2#1"/>
    <dgm:cxn modelId="{426DBFF5-F746-455A-A9C5-AA3B240E221E}" type="presOf" srcId="{0BB8E1C2-1556-4BA8-AE5F-5178ED4D017A}" destId="{C66A384F-50A2-4BEB-8127-4D98079DE15E}" srcOrd="0" destOrd="0" presId="urn:microsoft.com/office/officeart/2005/8/layout/bList2#1"/>
    <dgm:cxn modelId="{F992E5FD-4B7E-455F-8C6E-7D26FA92E6EB}" srcId="{135A79A5-B928-4E12-8593-CAF6AF5265F6}" destId="{7033B224-DD7F-42C1-B64D-F9D63E536FAA}" srcOrd="0" destOrd="0" parTransId="{7060CC37-B49D-42B0-B63E-9E4D88DB3F38}" sibTransId="{6EC623C2-4325-4BE2-B301-DC355B080D3E}"/>
    <dgm:cxn modelId="{48739A58-D27F-4BA6-BA18-FA700B65F418}" type="presParOf" srcId="{C66A384F-50A2-4BEB-8127-4D98079DE15E}" destId="{F4F5EA79-34A5-48C4-AE64-A8E6AB41F3B1}" srcOrd="0" destOrd="0" presId="urn:microsoft.com/office/officeart/2005/8/layout/bList2#1"/>
    <dgm:cxn modelId="{F4D2C67D-32AD-4C25-BA69-8EB2243FC498}" type="presParOf" srcId="{F4F5EA79-34A5-48C4-AE64-A8E6AB41F3B1}" destId="{3D08351B-D2FD-4A19-B354-FB99DD7B56B0}" srcOrd="0" destOrd="0" presId="urn:microsoft.com/office/officeart/2005/8/layout/bList2#1"/>
    <dgm:cxn modelId="{04ED6C59-C245-44AE-BE0E-D0015207D973}" type="presParOf" srcId="{F4F5EA79-34A5-48C4-AE64-A8E6AB41F3B1}" destId="{417D36AF-E67B-40EC-81F2-D9278D383D92}" srcOrd="1" destOrd="0" presId="urn:microsoft.com/office/officeart/2005/8/layout/bList2#1"/>
    <dgm:cxn modelId="{DBFA719F-B87E-47F9-ACEB-D14CE61E3C04}" type="presParOf" srcId="{F4F5EA79-34A5-48C4-AE64-A8E6AB41F3B1}" destId="{E39DD700-27F4-4535-AFD4-94C33EBE43C1}" srcOrd="2" destOrd="0" presId="urn:microsoft.com/office/officeart/2005/8/layout/bList2#1"/>
    <dgm:cxn modelId="{A2DC039A-452E-485E-97F8-0D01375239D1}" type="presParOf" srcId="{F4F5EA79-34A5-48C4-AE64-A8E6AB41F3B1}" destId="{59755093-9583-48C0-B8DF-16E4320B0339}" srcOrd="3" destOrd="0" presId="urn:microsoft.com/office/officeart/2005/8/layout/bList2#1"/>
    <dgm:cxn modelId="{5C96CC3B-1311-4748-B749-5DFD129A79B6}" type="presParOf" srcId="{C66A384F-50A2-4BEB-8127-4D98079DE15E}" destId="{49EF2478-9123-4C6C-9D9E-146AD57C0A3A}" srcOrd="1" destOrd="0" presId="urn:microsoft.com/office/officeart/2005/8/layout/bList2#1"/>
    <dgm:cxn modelId="{ED3D2FB6-FCF7-4C07-B654-09C3EC96A3CB}" type="presParOf" srcId="{C66A384F-50A2-4BEB-8127-4D98079DE15E}" destId="{D1D4F7CE-3419-47BC-B9F2-3F8ED0D33160}" srcOrd="2" destOrd="0" presId="urn:microsoft.com/office/officeart/2005/8/layout/bList2#1"/>
    <dgm:cxn modelId="{7EEE359F-F665-4DE7-AA3C-97DE5AC7A5B5}" type="presParOf" srcId="{D1D4F7CE-3419-47BC-B9F2-3F8ED0D33160}" destId="{44A31CC8-B301-4EFD-AFD1-60F8403E0C46}" srcOrd="0" destOrd="0" presId="urn:microsoft.com/office/officeart/2005/8/layout/bList2#1"/>
    <dgm:cxn modelId="{EA3E71A9-9C5B-446D-A804-56324666F738}" type="presParOf" srcId="{D1D4F7CE-3419-47BC-B9F2-3F8ED0D33160}" destId="{4AE917ED-31AE-4635-9161-635A90ED9AE1}" srcOrd="1" destOrd="0" presId="urn:microsoft.com/office/officeart/2005/8/layout/bList2#1"/>
    <dgm:cxn modelId="{019D56FE-BA58-4DE4-8B71-F777DE026E6C}" type="presParOf" srcId="{D1D4F7CE-3419-47BC-B9F2-3F8ED0D33160}" destId="{8B83BB03-888D-43B9-850E-901AC2537746}" srcOrd="2" destOrd="0" presId="urn:microsoft.com/office/officeart/2005/8/layout/bList2#1"/>
    <dgm:cxn modelId="{E874D033-007C-4013-82D0-081C1B6A0157}" type="presParOf" srcId="{D1D4F7CE-3419-47BC-B9F2-3F8ED0D33160}" destId="{53F0FE5A-36AB-446B-85EE-28B6147E5893}" srcOrd="3" destOrd="0" presId="urn:microsoft.com/office/officeart/2005/8/layout/bList2#1"/>
    <dgm:cxn modelId="{66F478FB-9D3B-4728-A304-9B832D4B48DA}" type="presParOf" srcId="{C66A384F-50A2-4BEB-8127-4D98079DE15E}" destId="{FAA35EE8-2C8F-47FA-BAA6-226C15459511}" srcOrd="3" destOrd="0" presId="urn:microsoft.com/office/officeart/2005/8/layout/bList2#1"/>
    <dgm:cxn modelId="{CA417873-3EAB-4AD1-8527-5C3374E21A12}" type="presParOf" srcId="{C66A384F-50A2-4BEB-8127-4D98079DE15E}" destId="{08D0350D-3D6C-4DF6-A4EF-2F56F65B73D7}" srcOrd="4" destOrd="0" presId="urn:microsoft.com/office/officeart/2005/8/layout/bList2#1"/>
    <dgm:cxn modelId="{DD081131-CF6C-493D-B40F-91755F67ECD9}" type="presParOf" srcId="{08D0350D-3D6C-4DF6-A4EF-2F56F65B73D7}" destId="{A1119DF8-DA4F-4B1F-97DE-6191AF1259AC}" srcOrd="0" destOrd="0" presId="urn:microsoft.com/office/officeart/2005/8/layout/bList2#1"/>
    <dgm:cxn modelId="{14796744-18D9-452A-AE2C-0A36415E4F1A}" type="presParOf" srcId="{08D0350D-3D6C-4DF6-A4EF-2F56F65B73D7}" destId="{3D18C183-3C07-4AA4-B6F5-EB35949C353E}" srcOrd="1" destOrd="0" presId="urn:microsoft.com/office/officeart/2005/8/layout/bList2#1"/>
    <dgm:cxn modelId="{C0506131-DFBC-4ED8-8A48-04B6B2166B8B}" type="presParOf" srcId="{08D0350D-3D6C-4DF6-A4EF-2F56F65B73D7}" destId="{DE403970-0A42-45E2-A6E6-EA62A7CF2C22}" srcOrd="2" destOrd="0" presId="urn:microsoft.com/office/officeart/2005/8/layout/bList2#1"/>
    <dgm:cxn modelId="{570556CB-C78B-47B5-A180-CF0282DAA4A6}" type="presParOf" srcId="{08D0350D-3D6C-4DF6-A4EF-2F56F65B73D7}" destId="{A150EB62-3A9B-46BB-96C6-B9D315CEE540}" srcOrd="3" destOrd="0" presId="urn:microsoft.com/office/officeart/2005/8/layout/bList2#1"/>
  </dgm:cxnLst>
  <dgm:bg/>
  <dgm:whole/>
  <dgm:extLst>
    <a:ext uri="http://schemas.microsoft.com/office/drawing/2008/diagram">
      <dsp:dataModelExt xmlns:dsp="http://schemas.microsoft.com/office/drawing/2008/diagram" relId="rId18"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0BB8E1C2-1556-4BA8-AE5F-5178ED4D017A}" type="doc">
      <dgm:prSet loTypeId="urn:microsoft.com/office/officeart/2005/8/layout/bList2#4" loCatId="list" qsTypeId="urn:microsoft.com/office/officeart/2005/8/quickstyle/simple1" qsCatId="simple" csTypeId="urn:microsoft.com/office/officeart/2005/8/colors/accent1_2" csCatId="accent1" phldr="1"/>
      <dgm:spPr/>
    </dgm:pt>
    <dgm:pt modelId="{135A79A5-B928-4E12-8593-CAF6AF5265F6}">
      <dgm:prSet phldrT="[Text]"/>
      <dgm:spPr>
        <a:xfrm>
          <a:off x="458969" y="842813"/>
          <a:ext cx="1127326" cy="361856"/>
        </a:xfrm>
        <a:solidFill>
          <a:srgbClr val="387C2B">
            <a:hueOff val="0"/>
            <a:satOff val="0"/>
            <a:lumOff val="0"/>
            <a:alphaOff val="0"/>
          </a:srgbClr>
        </a:solidFill>
        <a:ln w="25400" cap="flat" cmpd="sng" algn="ctr">
          <a:solidFill>
            <a:srgbClr val="387C2B">
              <a:hueOff val="0"/>
              <a:satOff val="0"/>
              <a:lumOff val="0"/>
              <a:alphaOff val="0"/>
            </a:srgbClr>
          </a:solidFill>
          <a:prstDash val="solid"/>
        </a:ln>
        <a:effectLst/>
      </dgm:spPr>
      <dgm:t>
        <a:bodyPr/>
        <a:lstStyle/>
        <a:p>
          <a:r>
            <a:rPr lang="en-US" b="1" dirty="0" err="1">
              <a:solidFill>
                <a:sysClr val="window" lastClr="FFFFFF"/>
              </a:solidFill>
              <a:latin typeface="Arial"/>
              <a:ea typeface="+mn-ea"/>
              <a:cs typeface="+mn-cs"/>
            </a:rPr>
            <a:t>Bể</a:t>
          </a:r>
          <a:r>
            <a:rPr lang="en-US" b="1" dirty="0">
              <a:solidFill>
                <a:sysClr val="window" lastClr="FFFFFF"/>
              </a:solidFill>
              <a:latin typeface="Arial"/>
              <a:ea typeface="+mn-ea"/>
              <a:cs typeface="+mn-cs"/>
            </a:rPr>
            <a:t> </a:t>
          </a:r>
          <a:r>
            <a:rPr lang="en-US" b="1" dirty="0" err="1">
              <a:solidFill>
                <a:sysClr val="window" lastClr="FFFFFF"/>
              </a:solidFill>
              <a:latin typeface="Arial"/>
              <a:ea typeface="+mn-ea"/>
              <a:cs typeface="+mn-cs"/>
            </a:rPr>
            <a:t>chứa</a:t>
          </a:r>
          <a:r>
            <a:rPr lang="en-US" b="1" dirty="0">
              <a:solidFill>
                <a:sysClr val="window" lastClr="FFFFFF"/>
              </a:solidFill>
              <a:latin typeface="Arial"/>
              <a:ea typeface="+mn-ea"/>
              <a:cs typeface="+mn-cs"/>
            </a:rPr>
            <a:t> </a:t>
          </a:r>
          <a:r>
            <a:rPr lang="en-US" b="1" dirty="0" err="1">
              <a:solidFill>
                <a:sysClr val="window" lastClr="FFFFFF"/>
              </a:solidFill>
              <a:latin typeface="Arial"/>
              <a:ea typeface="+mn-ea"/>
              <a:cs typeface="+mn-cs"/>
            </a:rPr>
            <a:t>nước</a:t>
          </a:r>
          <a:endParaRPr lang="en-US" b="1" dirty="0">
            <a:solidFill>
              <a:sysClr val="window" lastClr="FFFFFF"/>
            </a:solidFill>
            <a:latin typeface="Arial"/>
            <a:ea typeface="+mn-ea"/>
            <a:cs typeface="+mn-cs"/>
          </a:endParaRPr>
        </a:p>
      </dgm:t>
    </dgm:pt>
    <dgm:pt modelId="{A53EDF4E-2BBE-488B-B08C-4200961AC35A}" type="parTrans" cxnId="{163C5D14-02D5-4B95-B121-6321927471B4}">
      <dgm:prSet/>
      <dgm:spPr/>
      <dgm:t>
        <a:bodyPr/>
        <a:lstStyle/>
        <a:p>
          <a:endParaRPr lang="en-US" b="1">
            <a:latin typeface="+mj-lt"/>
          </a:endParaRPr>
        </a:p>
      </dgm:t>
    </dgm:pt>
    <dgm:pt modelId="{D5E90D39-F8F3-4926-954E-A6CD33073BCB}" type="sibTrans" cxnId="{163C5D14-02D5-4B95-B121-6321927471B4}">
      <dgm:prSet/>
      <dgm:spPr/>
      <dgm:t>
        <a:bodyPr/>
        <a:lstStyle/>
        <a:p>
          <a:endParaRPr lang="en-US" b="1">
            <a:latin typeface="+mj-lt"/>
          </a:endParaRPr>
        </a:p>
      </dgm:t>
    </dgm:pt>
    <dgm:pt modelId="{801C7C9D-D12B-47D2-AF89-2D530FC4D4EF}">
      <dgm:prSet phldrT="[Text]"/>
      <dgm:spPr>
        <a:xfrm>
          <a:off x="1777067" y="842813"/>
          <a:ext cx="1127326" cy="361856"/>
        </a:xfrm>
        <a:solidFill>
          <a:srgbClr val="387C2B">
            <a:hueOff val="0"/>
            <a:satOff val="0"/>
            <a:lumOff val="0"/>
            <a:alphaOff val="0"/>
          </a:srgbClr>
        </a:solidFill>
        <a:ln w="25400" cap="flat" cmpd="sng" algn="ctr">
          <a:solidFill>
            <a:srgbClr val="387C2B">
              <a:hueOff val="0"/>
              <a:satOff val="0"/>
              <a:lumOff val="0"/>
              <a:alphaOff val="0"/>
            </a:srgbClr>
          </a:solidFill>
          <a:prstDash val="solid"/>
        </a:ln>
        <a:effectLst/>
      </dgm:spPr>
      <dgm:t>
        <a:bodyPr/>
        <a:lstStyle/>
        <a:p>
          <a:r>
            <a:rPr lang="en-US" b="1" dirty="0" err="1">
              <a:solidFill>
                <a:sysClr val="window" lastClr="FFFFFF"/>
              </a:solidFill>
              <a:latin typeface="Arial"/>
              <a:ea typeface="+mn-ea"/>
              <a:cs typeface="+mn-cs"/>
            </a:rPr>
            <a:t>Bể</a:t>
          </a:r>
          <a:r>
            <a:rPr lang="en-US" b="1" dirty="0">
              <a:solidFill>
                <a:sysClr val="window" lastClr="FFFFFF"/>
              </a:solidFill>
              <a:latin typeface="Arial"/>
              <a:ea typeface="+mn-ea"/>
              <a:cs typeface="+mn-cs"/>
            </a:rPr>
            <a:t> </a:t>
          </a:r>
          <a:r>
            <a:rPr lang="en-US" b="1" dirty="0" err="1">
              <a:solidFill>
                <a:sysClr val="window" lastClr="FFFFFF"/>
              </a:solidFill>
              <a:latin typeface="Arial"/>
              <a:ea typeface="+mn-ea"/>
              <a:cs typeface="+mn-cs"/>
            </a:rPr>
            <a:t>xử</a:t>
          </a:r>
          <a:r>
            <a:rPr lang="en-US" b="1" dirty="0">
              <a:solidFill>
                <a:sysClr val="window" lastClr="FFFFFF"/>
              </a:solidFill>
              <a:latin typeface="Arial"/>
              <a:ea typeface="+mn-ea"/>
              <a:cs typeface="+mn-cs"/>
            </a:rPr>
            <a:t> </a:t>
          </a:r>
          <a:r>
            <a:rPr lang="en-US" b="1" dirty="0" err="1">
              <a:solidFill>
                <a:sysClr val="window" lastClr="FFFFFF"/>
              </a:solidFill>
              <a:latin typeface="Arial"/>
              <a:ea typeface="+mn-ea"/>
              <a:cs typeface="+mn-cs"/>
            </a:rPr>
            <a:t>lý</a:t>
          </a:r>
          <a:r>
            <a:rPr lang="en-US" b="1" dirty="0">
              <a:solidFill>
                <a:sysClr val="window" lastClr="FFFFFF"/>
              </a:solidFill>
              <a:latin typeface="Arial"/>
              <a:ea typeface="+mn-ea"/>
              <a:cs typeface="+mn-cs"/>
            </a:rPr>
            <a:t> </a:t>
          </a:r>
          <a:r>
            <a:rPr lang="en-US" b="1" dirty="0" err="1">
              <a:solidFill>
                <a:sysClr val="window" lastClr="FFFFFF"/>
              </a:solidFill>
              <a:latin typeface="Arial"/>
              <a:ea typeface="+mn-ea"/>
              <a:cs typeface="+mn-cs"/>
            </a:rPr>
            <a:t>nước</a:t>
          </a:r>
          <a:r>
            <a:rPr lang="en-US" b="1" dirty="0">
              <a:solidFill>
                <a:sysClr val="window" lastClr="FFFFFF"/>
              </a:solidFill>
              <a:latin typeface="Arial"/>
              <a:ea typeface="+mn-ea"/>
              <a:cs typeface="+mn-cs"/>
            </a:rPr>
            <a:t> </a:t>
          </a:r>
          <a:r>
            <a:rPr lang="en-US" b="1" dirty="0" err="1">
              <a:solidFill>
                <a:sysClr val="window" lastClr="FFFFFF"/>
              </a:solidFill>
              <a:latin typeface="Arial"/>
              <a:ea typeface="+mn-ea"/>
              <a:cs typeface="+mn-cs"/>
            </a:rPr>
            <a:t>thải</a:t>
          </a:r>
          <a:endParaRPr lang="en-US" b="1" dirty="0">
            <a:solidFill>
              <a:sysClr val="window" lastClr="FFFFFF"/>
            </a:solidFill>
            <a:latin typeface="Arial"/>
            <a:ea typeface="+mn-ea"/>
            <a:cs typeface="+mn-cs"/>
          </a:endParaRPr>
        </a:p>
      </dgm:t>
    </dgm:pt>
    <dgm:pt modelId="{5C6D5F65-6B0C-4C1E-948A-5BBB1F9C4B55}" type="parTrans" cxnId="{6493EB20-F247-488F-8BBE-91565F898A1B}">
      <dgm:prSet/>
      <dgm:spPr/>
      <dgm:t>
        <a:bodyPr/>
        <a:lstStyle/>
        <a:p>
          <a:endParaRPr lang="en-US" b="1">
            <a:latin typeface="+mj-lt"/>
          </a:endParaRPr>
        </a:p>
      </dgm:t>
    </dgm:pt>
    <dgm:pt modelId="{05956F04-F7F0-4804-8FFB-3728657B56C4}" type="sibTrans" cxnId="{6493EB20-F247-488F-8BBE-91565F898A1B}">
      <dgm:prSet/>
      <dgm:spPr/>
      <dgm:t>
        <a:bodyPr/>
        <a:lstStyle/>
        <a:p>
          <a:endParaRPr lang="en-US" b="1">
            <a:latin typeface="+mj-lt"/>
          </a:endParaRPr>
        </a:p>
      </dgm:t>
    </dgm:pt>
    <dgm:pt modelId="{7033B224-DD7F-42C1-B64D-F9D63E536FAA}">
      <dgm:prSet custT="1"/>
      <dgm:spPr>
        <a:xfrm>
          <a:off x="458969" y="1288"/>
          <a:ext cx="1127326" cy="841525"/>
        </a:xfrm>
        <a:solidFill>
          <a:sysClr val="window" lastClr="FFFFFF">
            <a:alpha val="90000"/>
            <a:hueOff val="0"/>
            <a:satOff val="0"/>
            <a:lumOff val="0"/>
            <a:alphaOff val="0"/>
          </a:sysClr>
        </a:solidFill>
        <a:ln w="25400" cap="flat" cmpd="sng" algn="ctr">
          <a:solidFill>
            <a:srgbClr val="387C2B">
              <a:hueOff val="0"/>
              <a:satOff val="0"/>
              <a:lumOff val="0"/>
              <a:alphaOff val="0"/>
            </a:srgbClr>
          </a:solidFill>
          <a:prstDash val="solid"/>
        </a:ln>
        <a:effectLst/>
      </dgm:spPr>
      <dgm:t>
        <a:bodyPr/>
        <a:lstStyle/>
        <a:p>
          <a:pPr marL="171450" lvl="1" indent="-171450" algn="l" defTabSz="711200">
            <a:lnSpc>
              <a:spcPct val="90000"/>
            </a:lnSpc>
            <a:spcBef>
              <a:spcPct val="0"/>
            </a:spcBef>
            <a:spcAft>
              <a:spcPct val="15000"/>
            </a:spcAft>
            <a:buChar char="•"/>
          </a:pPr>
          <a:r>
            <a:rPr lang="en-US" sz="1600" b="1" kern="1200" dirty="0" err="1">
              <a:solidFill>
                <a:sysClr val="windowText" lastClr="000000">
                  <a:hueOff val="0"/>
                  <a:satOff val="0"/>
                  <a:lumOff val="0"/>
                  <a:alphaOff val="0"/>
                </a:sysClr>
              </a:solidFill>
              <a:latin typeface="Arial"/>
              <a:ea typeface="+mn-ea"/>
              <a:cs typeface="+mn-cs"/>
            </a:rPr>
            <a:t>Bê</a:t>
          </a:r>
          <a:r>
            <a:rPr lang="en-US" sz="1600" b="1" kern="1200" dirty="0">
              <a:solidFill>
                <a:sysClr val="windowText" lastClr="000000">
                  <a:hueOff val="0"/>
                  <a:satOff val="0"/>
                  <a:lumOff val="0"/>
                  <a:alphaOff val="0"/>
                </a:sysClr>
              </a:solidFill>
              <a:latin typeface="Arial"/>
              <a:ea typeface="+mn-ea"/>
              <a:cs typeface="+mn-cs"/>
            </a:rPr>
            <a:t> </a:t>
          </a:r>
          <a:r>
            <a:rPr lang="en-US" sz="1600" b="1" kern="1200" dirty="0" err="1">
              <a:solidFill>
                <a:sysClr val="windowText" lastClr="000000">
                  <a:hueOff val="0"/>
                  <a:satOff val="0"/>
                  <a:lumOff val="0"/>
                  <a:alphaOff val="0"/>
                </a:sysClr>
              </a:solidFill>
              <a:latin typeface="Arial"/>
              <a:ea typeface="+mn-ea"/>
              <a:cs typeface="+mn-cs"/>
            </a:rPr>
            <a:t>tông</a:t>
          </a:r>
          <a:r>
            <a:rPr lang="en-US" sz="1600" b="1" kern="1200" dirty="0">
              <a:solidFill>
                <a:sysClr val="windowText" lastClr="000000">
                  <a:hueOff val="0"/>
                  <a:satOff val="0"/>
                  <a:lumOff val="0"/>
                  <a:alphaOff val="0"/>
                </a:sysClr>
              </a:solidFill>
              <a:latin typeface="Arial"/>
              <a:ea typeface="+mn-ea"/>
              <a:cs typeface="+mn-cs"/>
            </a:rPr>
            <a:t> </a:t>
          </a:r>
          <a:r>
            <a:rPr lang="en-US" sz="1600" b="1" kern="1200" dirty="0" err="1">
              <a:solidFill>
                <a:sysClr val="windowText" lastClr="000000">
                  <a:hueOff val="0"/>
                  <a:satOff val="0"/>
                  <a:lumOff val="0"/>
                  <a:alphaOff val="0"/>
                </a:sysClr>
              </a:solidFill>
              <a:latin typeface="Arial"/>
              <a:ea typeface="+mn-ea"/>
              <a:cs typeface="+mn-cs"/>
            </a:rPr>
            <a:t>ít</a:t>
          </a:r>
          <a:r>
            <a:rPr lang="en-US" sz="1600" b="1" kern="1200" dirty="0">
              <a:solidFill>
                <a:sysClr val="windowText" lastClr="000000">
                  <a:hueOff val="0"/>
                  <a:satOff val="0"/>
                  <a:lumOff val="0"/>
                  <a:alphaOff val="0"/>
                </a:sysClr>
              </a:solidFill>
              <a:latin typeface="Arial"/>
              <a:ea typeface="+mn-ea"/>
              <a:cs typeface="+mn-cs"/>
            </a:rPr>
            <a:t> co </a:t>
          </a:r>
          <a:r>
            <a:rPr lang="en-US" sz="1600" b="1" kern="1200" dirty="0" err="1">
              <a:solidFill>
                <a:sysClr val="windowText" lastClr="000000">
                  <a:hueOff val="0"/>
                  <a:satOff val="0"/>
                  <a:lumOff val="0"/>
                  <a:alphaOff val="0"/>
                </a:sysClr>
              </a:solidFill>
              <a:latin typeface="Arial"/>
              <a:ea typeface="+mn-ea"/>
              <a:cs typeface="+mn-cs"/>
            </a:rPr>
            <a:t>ngót</a:t>
          </a:r>
          <a:endParaRPr lang="en-US" sz="1600" b="1" kern="1200" dirty="0">
            <a:solidFill>
              <a:sysClr val="windowText" lastClr="000000">
                <a:hueOff val="0"/>
                <a:satOff val="0"/>
                <a:lumOff val="0"/>
                <a:alphaOff val="0"/>
              </a:sysClr>
            </a:solidFill>
            <a:latin typeface="Arial"/>
            <a:ea typeface="+mn-ea"/>
            <a:cs typeface="+mn-cs"/>
          </a:endParaRPr>
        </a:p>
      </dgm:t>
    </dgm:pt>
    <dgm:pt modelId="{7060CC37-B49D-42B0-B63E-9E4D88DB3F38}" type="parTrans" cxnId="{F992E5FD-4B7E-455F-8C6E-7D26FA92E6EB}">
      <dgm:prSet/>
      <dgm:spPr/>
      <dgm:t>
        <a:bodyPr/>
        <a:lstStyle/>
        <a:p>
          <a:endParaRPr lang="en-US" b="1">
            <a:latin typeface="+mj-lt"/>
          </a:endParaRPr>
        </a:p>
      </dgm:t>
    </dgm:pt>
    <dgm:pt modelId="{6EC623C2-4325-4BE2-B301-DC355B080D3E}" type="sibTrans" cxnId="{F992E5FD-4B7E-455F-8C6E-7D26FA92E6EB}">
      <dgm:prSet/>
      <dgm:spPr/>
      <dgm:t>
        <a:bodyPr/>
        <a:lstStyle/>
        <a:p>
          <a:endParaRPr lang="en-US" b="1">
            <a:latin typeface="+mj-lt"/>
          </a:endParaRPr>
        </a:p>
      </dgm:t>
    </dgm:pt>
    <dgm:pt modelId="{7F99E637-A63B-4EA9-A53A-EEDFDCC8AFF7}">
      <dgm:prSet custT="1"/>
      <dgm:spPr>
        <a:xfrm>
          <a:off x="1777067" y="1288"/>
          <a:ext cx="1127326" cy="841525"/>
        </a:xfrm>
        <a:solidFill>
          <a:sysClr val="window" lastClr="FFFFFF">
            <a:alpha val="90000"/>
            <a:hueOff val="0"/>
            <a:satOff val="0"/>
            <a:lumOff val="0"/>
            <a:alphaOff val="0"/>
          </a:sysClr>
        </a:solidFill>
        <a:ln w="25400" cap="flat" cmpd="sng" algn="ctr">
          <a:solidFill>
            <a:srgbClr val="387C2B">
              <a:hueOff val="0"/>
              <a:satOff val="0"/>
              <a:lumOff val="0"/>
              <a:alphaOff val="0"/>
            </a:srgbClr>
          </a:solidFill>
          <a:prstDash val="solid"/>
        </a:ln>
        <a:effectLst/>
      </dgm:spPr>
      <dgm:t>
        <a:bodyPr/>
        <a:lstStyle/>
        <a:p>
          <a:pPr marL="171450" lvl="1" indent="-171450" algn="l" defTabSz="711200">
            <a:lnSpc>
              <a:spcPct val="90000"/>
            </a:lnSpc>
            <a:spcBef>
              <a:spcPct val="0"/>
            </a:spcBef>
            <a:spcAft>
              <a:spcPct val="15000"/>
            </a:spcAft>
            <a:buChar char="•"/>
          </a:pPr>
          <a:r>
            <a:rPr lang="en-US" sz="1600" b="1" kern="1200" dirty="0" err="1">
              <a:solidFill>
                <a:sysClr val="windowText" lastClr="000000">
                  <a:hueOff val="0"/>
                  <a:satOff val="0"/>
                  <a:lumOff val="0"/>
                  <a:alphaOff val="0"/>
                </a:sysClr>
              </a:solidFill>
              <a:latin typeface="Arial"/>
              <a:ea typeface="+mn-ea"/>
              <a:cs typeface="+mn-cs"/>
            </a:rPr>
            <a:t>Bê</a:t>
          </a:r>
          <a:r>
            <a:rPr lang="en-US" sz="1600" b="1" kern="1200" dirty="0">
              <a:solidFill>
                <a:sysClr val="windowText" lastClr="000000">
                  <a:hueOff val="0"/>
                  <a:satOff val="0"/>
                  <a:lumOff val="0"/>
                  <a:alphaOff val="0"/>
                </a:sysClr>
              </a:solidFill>
              <a:latin typeface="Arial"/>
              <a:ea typeface="+mn-ea"/>
              <a:cs typeface="+mn-cs"/>
            </a:rPr>
            <a:t> </a:t>
          </a:r>
          <a:r>
            <a:rPr lang="en-US" sz="1600" b="1" kern="1200" dirty="0" err="1">
              <a:solidFill>
                <a:sysClr val="windowText" lastClr="000000">
                  <a:hueOff val="0"/>
                  <a:satOff val="0"/>
                  <a:lumOff val="0"/>
                  <a:alphaOff val="0"/>
                </a:sysClr>
              </a:solidFill>
              <a:latin typeface="Arial"/>
              <a:ea typeface="+mn-ea"/>
              <a:cs typeface="+mn-cs"/>
            </a:rPr>
            <a:t>tông</a:t>
          </a:r>
          <a:r>
            <a:rPr lang="en-US" sz="1600" b="1" kern="1200" dirty="0">
              <a:solidFill>
                <a:sysClr val="windowText" lastClr="000000">
                  <a:hueOff val="0"/>
                  <a:satOff val="0"/>
                  <a:lumOff val="0"/>
                  <a:alphaOff val="0"/>
                </a:sysClr>
              </a:solidFill>
              <a:latin typeface="Arial"/>
              <a:ea typeface="+mn-ea"/>
              <a:cs typeface="+mn-cs"/>
            </a:rPr>
            <a:t> </a:t>
          </a:r>
          <a:r>
            <a:rPr lang="en-US" sz="1600" b="1" kern="1200" dirty="0" err="1">
              <a:solidFill>
                <a:sysClr val="windowText" lastClr="000000">
                  <a:hueOff val="0"/>
                  <a:satOff val="0"/>
                  <a:lumOff val="0"/>
                  <a:alphaOff val="0"/>
                </a:sysClr>
              </a:solidFill>
              <a:latin typeface="Arial"/>
              <a:ea typeface="+mn-ea"/>
              <a:cs typeface="+mn-cs"/>
            </a:rPr>
            <a:t>độ</a:t>
          </a:r>
          <a:r>
            <a:rPr lang="en-US" sz="1600" b="1" kern="1200" dirty="0">
              <a:solidFill>
                <a:sysClr val="windowText" lastClr="000000">
                  <a:hueOff val="0"/>
                  <a:satOff val="0"/>
                  <a:lumOff val="0"/>
                  <a:alphaOff val="0"/>
                </a:sysClr>
              </a:solidFill>
              <a:latin typeface="Arial"/>
              <a:ea typeface="+mn-ea"/>
              <a:cs typeface="+mn-cs"/>
            </a:rPr>
            <a:t> </a:t>
          </a:r>
          <a:r>
            <a:rPr lang="en-US" sz="1600" b="1" kern="1200" dirty="0" err="1">
              <a:solidFill>
                <a:sysClr val="windowText" lastClr="000000">
                  <a:hueOff val="0"/>
                  <a:satOff val="0"/>
                  <a:lumOff val="0"/>
                  <a:alphaOff val="0"/>
                </a:sysClr>
              </a:solidFill>
              <a:latin typeface="Arial"/>
              <a:ea typeface="+mn-ea"/>
              <a:cs typeface="+mn-cs"/>
            </a:rPr>
            <a:t>bền</a:t>
          </a:r>
          <a:r>
            <a:rPr lang="en-US" sz="1600" b="1" kern="1200" dirty="0">
              <a:solidFill>
                <a:sysClr val="windowText" lastClr="000000">
                  <a:hueOff val="0"/>
                  <a:satOff val="0"/>
                  <a:lumOff val="0"/>
                  <a:alphaOff val="0"/>
                </a:sysClr>
              </a:solidFill>
              <a:latin typeface="Arial"/>
              <a:ea typeface="+mn-ea"/>
              <a:cs typeface="+mn-cs"/>
            </a:rPr>
            <a:t> </a:t>
          </a:r>
          <a:r>
            <a:rPr lang="en-US" sz="1600" b="1" kern="1200" dirty="0" err="1">
              <a:solidFill>
                <a:sysClr val="windowText" lastClr="000000">
                  <a:hueOff val="0"/>
                  <a:satOff val="0"/>
                  <a:lumOff val="0"/>
                  <a:alphaOff val="0"/>
                </a:sysClr>
              </a:solidFill>
              <a:latin typeface="Arial"/>
              <a:ea typeface="+mn-ea"/>
              <a:cs typeface="+mn-cs"/>
            </a:rPr>
            <a:t>cao</a:t>
          </a:r>
          <a:endParaRPr lang="en-US" sz="1600" b="1" kern="1200" dirty="0">
            <a:solidFill>
              <a:sysClr val="windowText" lastClr="000000">
                <a:hueOff val="0"/>
                <a:satOff val="0"/>
                <a:lumOff val="0"/>
                <a:alphaOff val="0"/>
              </a:sysClr>
            </a:solidFill>
            <a:latin typeface="Arial"/>
            <a:ea typeface="+mn-ea"/>
            <a:cs typeface="+mn-cs"/>
          </a:endParaRPr>
        </a:p>
      </dgm:t>
    </dgm:pt>
    <dgm:pt modelId="{7707C5F9-7B1D-4039-B4B4-ED330A1CB579}" type="parTrans" cxnId="{B8675637-4564-47ED-9243-E11FCBC2AFFA}">
      <dgm:prSet/>
      <dgm:spPr/>
      <dgm:t>
        <a:bodyPr/>
        <a:lstStyle/>
        <a:p>
          <a:endParaRPr lang="en-US" b="1">
            <a:latin typeface="+mj-lt"/>
          </a:endParaRPr>
        </a:p>
      </dgm:t>
    </dgm:pt>
    <dgm:pt modelId="{658A5E5B-4265-47E1-970D-658571AECB41}" type="sibTrans" cxnId="{B8675637-4564-47ED-9243-E11FCBC2AFFA}">
      <dgm:prSet/>
      <dgm:spPr/>
      <dgm:t>
        <a:bodyPr/>
        <a:lstStyle/>
        <a:p>
          <a:endParaRPr lang="en-US" b="1">
            <a:latin typeface="+mj-lt"/>
          </a:endParaRPr>
        </a:p>
      </dgm:t>
    </dgm:pt>
    <dgm:pt modelId="{C66A384F-50A2-4BEB-8127-4D98079DE15E}" type="pres">
      <dgm:prSet presAssocID="{0BB8E1C2-1556-4BA8-AE5F-5178ED4D017A}" presName="diagram" presStyleCnt="0">
        <dgm:presLayoutVars>
          <dgm:dir/>
          <dgm:animLvl val="lvl"/>
          <dgm:resizeHandles val="exact"/>
        </dgm:presLayoutVars>
      </dgm:prSet>
      <dgm:spPr/>
    </dgm:pt>
    <dgm:pt modelId="{F4F5EA79-34A5-48C4-AE64-A8E6AB41F3B1}" type="pres">
      <dgm:prSet presAssocID="{135A79A5-B928-4E12-8593-CAF6AF5265F6}" presName="compNode" presStyleCnt="0"/>
      <dgm:spPr/>
    </dgm:pt>
    <dgm:pt modelId="{3D08351B-D2FD-4A19-B354-FB99DD7B56B0}" type="pres">
      <dgm:prSet presAssocID="{135A79A5-B928-4E12-8593-CAF6AF5265F6}" presName="childRect" presStyleLbl="bgAcc1" presStyleIdx="0" presStyleCnt="2">
        <dgm:presLayoutVars>
          <dgm:bulletEnabled val="1"/>
        </dgm:presLayoutVars>
      </dgm:prSet>
      <dgm:spPr>
        <a:prstGeom prst="round2SameRect">
          <a:avLst>
            <a:gd name="adj1" fmla="val 8000"/>
            <a:gd name="adj2" fmla="val 0"/>
          </a:avLst>
        </a:prstGeom>
      </dgm:spPr>
    </dgm:pt>
    <dgm:pt modelId="{417D36AF-E67B-40EC-81F2-D9278D383D92}" type="pres">
      <dgm:prSet presAssocID="{135A79A5-B928-4E12-8593-CAF6AF5265F6}" presName="parentText" presStyleLbl="node1" presStyleIdx="0" presStyleCnt="0">
        <dgm:presLayoutVars>
          <dgm:chMax val="0"/>
          <dgm:bulletEnabled val="1"/>
        </dgm:presLayoutVars>
      </dgm:prSet>
      <dgm:spPr>
        <a:prstGeom prst="rect">
          <a:avLst/>
        </a:prstGeom>
      </dgm:spPr>
    </dgm:pt>
    <dgm:pt modelId="{E39DD700-27F4-4535-AFD4-94C33EBE43C1}" type="pres">
      <dgm:prSet presAssocID="{135A79A5-B928-4E12-8593-CAF6AF5265F6}" presName="parentRect" presStyleLbl="alignNode1" presStyleIdx="0" presStyleCnt="2"/>
      <dgm:spPr/>
    </dgm:pt>
    <dgm:pt modelId="{59755093-9583-48C0-B8DF-16E4320B0339}" type="pres">
      <dgm:prSet presAssocID="{135A79A5-B928-4E12-8593-CAF6AF5265F6}" presName="adorn" presStyleLbl="fgAccFollowNode1" presStyleIdx="0" presStyleCnt="2"/>
      <dgm:spPr>
        <a:xfrm>
          <a:off x="1284752" y="900291"/>
          <a:ext cx="394564" cy="394564"/>
        </a:xfrm>
        <a:prstGeom prst="ellipse">
          <a:avLst/>
        </a:prstGeom>
        <a:solidFill>
          <a:srgbClr val="387C2B">
            <a:alpha val="90000"/>
            <a:tint val="40000"/>
            <a:hueOff val="0"/>
            <a:satOff val="0"/>
            <a:lumOff val="0"/>
            <a:alphaOff val="0"/>
          </a:srgbClr>
        </a:solidFill>
        <a:ln w="25400" cap="flat" cmpd="sng" algn="ctr">
          <a:solidFill>
            <a:srgbClr val="387C2B">
              <a:alpha val="90000"/>
              <a:tint val="40000"/>
              <a:hueOff val="0"/>
              <a:satOff val="0"/>
              <a:lumOff val="0"/>
              <a:alphaOff val="0"/>
            </a:srgbClr>
          </a:solidFill>
          <a:prstDash val="solid"/>
        </a:ln>
        <a:effectLst/>
      </dgm:spPr>
    </dgm:pt>
    <dgm:pt modelId="{49EF2478-9123-4C6C-9D9E-146AD57C0A3A}" type="pres">
      <dgm:prSet presAssocID="{D5E90D39-F8F3-4926-954E-A6CD33073BCB}" presName="sibTrans" presStyleLbl="sibTrans2D1" presStyleIdx="0" presStyleCnt="0"/>
      <dgm:spPr/>
    </dgm:pt>
    <dgm:pt modelId="{D1D4F7CE-3419-47BC-B9F2-3F8ED0D33160}" type="pres">
      <dgm:prSet presAssocID="{801C7C9D-D12B-47D2-AF89-2D530FC4D4EF}" presName="compNode" presStyleCnt="0"/>
      <dgm:spPr/>
    </dgm:pt>
    <dgm:pt modelId="{44A31CC8-B301-4EFD-AFD1-60F8403E0C46}" type="pres">
      <dgm:prSet presAssocID="{801C7C9D-D12B-47D2-AF89-2D530FC4D4EF}" presName="childRect" presStyleLbl="bgAcc1" presStyleIdx="1" presStyleCnt="2">
        <dgm:presLayoutVars>
          <dgm:bulletEnabled val="1"/>
        </dgm:presLayoutVars>
      </dgm:prSet>
      <dgm:spPr>
        <a:prstGeom prst="round2SameRect">
          <a:avLst>
            <a:gd name="adj1" fmla="val 8000"/>
            <a:gd name="adj2" fmla="val 0"/>
          </a:avLst>
        </a:prstGeom>
      </dgm:spPr>
    </dgm:pt>
    <dgm:pt modelId="{4AE917ED-31AE-4635-9161-635A90ED9AE1}" type="pres">
      <dgm:prSet presAssocID="{801C7C9D-D12B-47D2-AF89-2D530FC4D4EF}" presName="parentText" presStyleLbl="node1" presStyleIdx="0" presStyleCnt="0">
        <dgm:presLayoutVars>
          <dgm:chMax val="0"/>
          <dgm:bulletEnabled val="1"/>
        </dgm:presLayoutVars>
      </dgm:prSet>
      <dgm:spPr>
        <a:prstGeom prst="rect">
          <a:avLst/>
        </a:prstGeom>
      </dgm:spPr>
    </dgm:pt>
    <dgm:pt modelId="{8B83BB03-888D-43B9-850E-901AC2537746}" type="pres">
      <dgm:prSet presAssocID="{801C7C9D-D12B-47D2-AF89-2D530FC4D4EF}" presName="parentRect" presStyleLbl="alignNode1" presStyleIdx="1" presStyleCnt="2"/>
      <dgm:spPr/>
    </dgm:pt>
    <dgm:pt modelId="{53F0FE5A-36AB-446B-85EE-28B6147E5893}" type="pres">
      <dgm:prSet presAssocID="{801C7C9D-D12B-47D2-AF89-2D530FC4D4EF}" presName="adorn" presStyleLbl="fgAccFollowNode1" presStyleIdx="1" presStyleCnt="2"/>
      <dgm:spPr>
        <a:xfrm>
          <a:off x="2602849" y="900291"/>
          <a:ext cx="394564" cy="394564"/>
        </a:xfrm>
        <a:prstGeom prst="ellipse">
          <a:avLst/>
        </a:prstGeom>
        <a:solidFill>
          <a:srgbClr val="387C2B">
            <a:alpha val="90000"/>
            <a:tint val="40000"/>
            <a:hueOff val="0"/>
            <a:satOff val="0"/>
            <a:lumOff val="0"/>
            <a:alphaOff val="0"/>
          </a:srgbClr>
        </a:solidFill>
        <a:ln w="25400" cap="flat" cmpd="sng" algn="ctr">
          <a:solidFill>
            <a:srgbClr val="387C2B">
              <a:alpha val="90000"/>
              <a:tint val="40000"/>
              <a:hueOff val="0"/>
              <a:satOff val="0"/>
              <a:lumOff val="0"/>
              <a:alphaOff val="0"/>
            </a:srgbClr>
          </a:solidFill>
          <a:prstDash val="solid"/>
        </a:ln>
        <a:effectLst/>
      </dgm:spPr>
    </dgm:pt>
  </dgm:ptLst>
  <dgm:cxnLst>
    <dgm:cxn modelId="{163C5D14-02D5-4B95-B121-6321927471B4}" srcId="{0BB8E1C2-1556-4BA8-AE5F-5178ED4D017A}" destId="{135A79A5-B928-4E12-8593-CAF6AF5265F6}" srcOrd="0" destOrd="0" parTransId="{A53EDF4E-2BBE-488B-B08C-4200961AC35A}" sibTransId="{D5E90D39-F8F3-4926-954E-A6CD33073BCB}"/>
    <dgm:cxn modelId="{5E5DAA14-2819-43C6-A483-BEDE23EDEAA2}" type="presOf" srcId="{801C7C9D-D12B-47D2-AF89-2D530FC4D4EF}" destId="{8B83BB03-888D-43B9-850E-901AC2537746}" srcOrd="1" destOrd="0" presId="urn:microsoft.com/office/officeart/2005/8/layout/bList2#4"/>
    <dgm:cxn modelId="{6493EB20-F247-488F-8BBE-91565F898A1B}" srcId="{0BB8E1C2-1556-4BA8-AE5F-5178ED4D017A}" destId="{801C7C9D-D12B-47D2-AF89-2D530FC4D4EF}" srcOrd="1" destOrd="0" parTransId="{5C6D5F65-6B0C-4C1E-948A-5BBB1F9C4B55}" sibTransId="{05956F04-F7F0-4804-8FFB-3728657B56C4}"/>
    <dgm:cxn modelId="{233F2C2C-7D67-4E7E-BCC7-367DFAAC9190}" type="presOf" srcId="{7033B224-DD7F-42C1-B64D-F9D63E536FAA}" destId="{3D08351B-D2FD-4A19-B354-FB99DD7B56B0}" srcOrd="0" destOrd="0" presId="urn:microsoft.com/office/officeart/2005/8/layout/bList2#4"/>
    <dgm:cxn modelId="{58ABAA2D-BF26-4A80-9BF4-670273B8974F}" type="presOf" srcId="{801C7C9D-D12B-47D2-AF89-2D530FC4D4EF}" destId="{4AE917ED-31AE-4635-9161-635A90ED9AE1}" srcOrd="0" destOrd="0" presId="urn:microsoft.com/office/officeart/2005/8/layout/bList2#4"/>
    <dgm:cxn modelId="{B8675637-4564-47ED-9243-E11FCBC2AFFA}" srcId="{801C7C9D-D12B-47D2-AF89-2D530FC4D4EF}" destId="{7F99E637-A63B-4EA9-A53A-EEDFDCC8AFF7}" srcOrd="0" destOrd="0" parTransId="{7707C5F9-7B1D-4039-B4B4-ED330A1CB579}" sibTransId="{658A5E5B-4265-47E1-970D-658571AECB41}"/>
    <dgm:cxn modelId="{C3C9D36E-0819-4B7E-B450-EC38495C8D26}" type="presOf" srcId="{135A79A5-B928-4E12-8593-CAF6AF5265F6}" destId="{417D36AF-E67B-40EC-81F2-D9278D383D92}" srcOrd="0" destOrd="0" presId="urn:microsoft.com/office/officeart/2005/8/layout/bList2#4"/>
    <dgm:cxn modelId="{57FF7D92-2ED3-4B1F-80C0-F28AAE634E19}" type="presOf" srcId="{135A79A5-B928-4E12-8593-CAF6AF5265F6}" destId="{E39DD700-27F4-4535-AFD4-94C33EBE43C1}" srcOrd="1" destOrd="0" presId="urn:microsoft.com/office/officeart/2005/8/layout/bList2#4"/>
    <dgm:cxn modelId="{F03DD5B3-88F3-48AF-9BE0-74549BEBFBB6}" type="presOf" srcId="{D5E90D39-F8F3-4926-954E-A6CD33073BCB}" destId="{49EF2478-9123-4C6C-9D9E-146AD57C0A3A}" srcOrd="0" destOrd="0" presId="urn:microsoft.com/office/officeart/2005/8/layout/bList2#4"/>
    <dgm:cxn modelId="{1B158ACA-B153-4981-A52B-0D279B811A33}" type="presOf" srcId="{0BB8E1C2-1556-4BA8-AE5F-5178ED4D017A}" destId="{C66A384F-50A2-4BEB-8127-4D98079DE15E}" srcOrd="0" destOrd="0" presId="urn:microsoft.com/office/officeart/2005/8/layout/bList2#4"/>
    <dgm:cxn modelId="{C7A5F9ED-AB09-42D1-97F2-97C66AFAAE0F}" type="presOf" srcId="{7F99E637-A63B-4EA9-A53A-EEDFDCC8AFF7}" destId="{44A31CC8-B301-4EFD-AFD1-60F8403E0C46}" srcOrd="0" destOrd="0" presId="urn:microsoft.com/office/officeart/2005/8/layout/bList2#4"/>
    <dgm:cxn modelId="{F992E5FD-4B7E-455F-8C6E-7D26FA92E6EB}" srcId="{135A79A5-B928-4E12-8593-CAF6AF5265F6}" destId="{7033B224-DD7F-42C1-B64D-F9D63E536FAA}" srcOrd="0" destOrd="0" parTransId="{7060CC37-B49D-42B0-B63E-9E4D88DB3F38}" sibTransId="{6EC623C2-4325-4BE2-B301-DC355B080D3E}"/>
    <dgm:cxn modelId="{2E33AE85-B2AD-460B-9054-DF2D671C1A70}" type="presParOf" srcId="{C66A384F-50A2-4BEB-8127-4D98079DE15E}" destId="{F4F5EA79-34A5-48C4-AE64-A8E6AB41F3B1}" srcOrd="0" destOrd="0" presId="urn:microsoft.com/office/officeart/2005/8/layout/bList2#4"/>
    <dgm:cxn modelId="{9C4E0A11-D995-481D-9F77-83CDBC1FB946}" type="presParOf" srcId="{F4F5EA79-34A5-48C4-AE64-A8E6AB41F3B1}" destId="{3D08351B-D2FD-4A19-B354-FB99DD7B56B0}" srcOrd="0" destOrd="0" presId="urn:microsoft.com/office/officeart/2005/8/layout/bList2#4"/>
    <dgm:cxn modelId="{67A3FF31-80E9-4BBA-9026-192CA365C0AA}" type="presParOf" srcId="{F4F5EA79-34A5-48C4-AE64-A8E6AB41F3B1}" destId="{417D36AF-E67B-40EC-81F2-D9278D383D92}" srcOrd="1" destOrd="0" presId="urn:microsoft.com/office/officeart/2005/8/layout/bList2#4"/>
    <dgm:cxn modelId="{F0D8CDDA-9595-491F-81C8-9B1E7D35D659}" type="presParOf" srcId="{F4F5EA79-34A5-48C4-AE64-A8E6AB41F3B1}" destId="{E39DD700-27F4-4535-AFD4-94C33EBE43C1}" srcOrd="2" destOrd="0" presId="urn:microsoft.com/office/officeart/2005/8/layout/bList2#4"/>
    <dgm:cxn modelId="{89CECECB-43DA-472E-8229-6AAEBA66B9B6}" type="presParOf" srcId="{F4F5EA79-34A5-48C4-AE64-A8E6AB41F3B1}" destId="{59755093-9583-48C0-B8DF-16E4320B0339}" srcOrd="3" destOrd="0" presId="urn:microsoft.com/office/officeart/2005/8/layout/bList2#4"/>
    <dgm:cxn modelId="{AC9EC2F1-FE09-4E39-8706-DCC4AC7233FB}" type="presParOf" srcId="{C66A384F-50A2-4BEB-8127-4D98079DE15E}" destId="{49EF2478-9123-4C6C-9D9E-146AD57C0A3A}" srcOrd="1" destOrd="0" presId="urn:microsoft.com/office/officeart/2005/8/layout/bList2#4"/>
    <dgm:cxn modelId="{9928AC8E-F44D-489C-BEDD-F2FBC321E085}" type="presParOf" srcId="{C66A384F-50A2-4BEB-8127-4D98079DE15E}" destId="{D1D4F7CE-3419-47BC-B9F2-3F8ED0D33160}" srcOrd="2" destOrd="0" presId="urn:microsoft.com/office/officeart/2005/8/layout/bList2#4"/>
    <dgm:cxn modelId="{5323130B-74AB-4216-A2FB-95A0AC60C639}" type="presParOf" srcId="{D1D4F7CE-3419-47BC-B9F2-3F8ED0D33160}" destId="{44A31CC8-B301-4EFD-AFD1-60F8403E0C46}" srcOrd="0" destOrd="0" presId="urn:microsoft.com/office/officeart/2005/8/layout/bList2#4"/>
    <dgm:cxn modelId="{71632FA4-F13E-4866-81C4-F29E590BF545}" type="presParOf" srcId="{D1D4F7CE-3419-47BC-B9F2-3F8ED0D33160}" destId="{4AE917ED-31AE-4635-9161-635A90ED9AE1}" srcOrd="1" destOrd="0" presId="urn:microsoft.com/office/officeart/2005/8/layout/bList2#4"/>
    <dgm:cxn modelId="{83FCE403-B9F4-4C25-BA0C-7E5B5EC9C023}" type="presParOf" srcId="{D1D4F7CE-3419-47BC-B9F2-3F8ED0D33160}" destId="{8B83BB03-888D-43B9-850E-901AC2537746}" srcOrd="2" destOrd="0" presId="urn:microsoft.com/office/officeart/2005/8/layout/bList2#4"/>
    <dgm:cxn modelId="{148E696F-3C79-459C-B58E-67B1F102B1C0}" type="presParOf" srcId="{D1D4F7CE-3419-47BC-B9F2-3F8ED0D33160}" destId="{53F0FE5A-36AB-446B-85EE-28B6147E5893}" srcOrd="3" destOrd="0" presId="urn:microsoft.com/office/officeart/2005/8/layout/bList2#4"/>
  </dgm:cxnLst>
  <dgm:bg/>
  <dgm:whole/>
  <dgm:extLst>
    <a:ext uri="http://schemas.microsoft.com/office/drawing/2008/diagram">
      <dsp:dataModelExt xmlns:dsp="http://schemas.microsoft.com/office/drawing/2008/diagram" relId="rId23"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E4D212DC-0ACC-4C13-A3D0-C229062D52CC}" type="doc">
      <dgm:prSet loTypeId="urn:microsoft.com/office/officeart/2008/layout/AlternatingPictureCircles" loCatId="picture" qsTypeId="urn:microsoft.com/office/officeart/2005/8/quickstyle/3d2" qsCatId="3D" csTypeId="urn:microsoft.com/office/officeart/2005/8/colors/colorful2" csCatId="colorful" phldr="1"/>
      <dgm:spPr/>
      <dgm:t>
        <a:bodyPr/>
        <a:lstStyle/>
        <a:p>
          <a:endParaRPr lang="en-US"/>
        </a:p>
      </dgm:t>
    </dgm:pt>
    <dgm:pt modelId="{E880B756-E601-40C5-8DF7-0902FE793278}">
      <dgm:prSet phldrT="[Text]" custT="1"/>
      <dgm:spPr/>
      <dgm:t>
        <a:bodyPr/>
        <a:lstStyle/>
        <a:p>
          <a:r>
            <a:rPr lang="en-US" sz="2400" b="1" dirty="0"/>
            <a:t>HYDROPAVE</a:t>
          </a:r>
        </a:p>
      </dgm:t>
    </dgm:pt>
    <dgm:pt modelId="{F46B5ED5-4685-4863-8890-F6ABECA1543A}" type="parTrans" cxnId="{2728AB35-E4FF-4B09-9CF3-BFB24811D054}">
      <dgm:prSet/>
      <dgm:spPr/>
      <dgm:t>
        <a:bodyPr/>
        <a:lstStyle/>
        <a:p>
          <a:endParaRPr lang="en-US"/>
        </a:p>
      </dgm:t>
    </dgm:pt>
    <dgm:pt modelId="{0DA79E1F-D5A5-4C16-BE1E-7DB7C0126D29}" type="sibTrans" cxnId="{2728AB35-E4FF-4B09-9CF3-BFB24811D054}">
      <dgm:prSet/>
      <dgm:spPr/>
      <dgm:t>
        <a:bodyPr/>
        <a:lstStyle/>
        <a:p>
          <a:endParaRPr lang="en-US"/>
        </a:p>
      </dgm:t>
    </dgm:pt>
    <dgm:pt modelId="{AEFE778C-F852-41B2-B502-2819223C3FC9}">
      <dgm:prSet phldrT="[Text]" custT="1"/>
      <dgm:spPr/>
      <dgm:t>
        <a:bodyPr/>
        <a:lstStyle/>
        <a:p>
          <a:r>
            <a:rPr lang="en-US" sz="2000" b="1" dirty="0"/>
            <a:t>LOW CARBON BETON</a:t>
          </a:r>
        </a:p>
      </dgm:t>
    </dgm:pt>
    <dgm:pt modelId="{4484A53F-982B-4A24-9C31-551926374E92}" type="sibTrans" cxnId="{6E7785E7-43A8-4B20-82E4-F1572C250A74}">
      <dgm:prSet/>
      <dgm:spPr/>
      <dgm:t>
        <a:bodyPr/>
        <a:lstStyle/>
        <a:p>
          <a:endParaRPr lang="en-US"/>
        </a:p>
      </dgm:t>
    </dgm:pt>
    <dgm:pt modelId="{1D874298-8CF6-4AA0-A40A-B9EA020C26B0}" type="parTrans" cxnId="{6E7785E7-43A8-4B20-82E4-F1572C250A74}">
      <dgm:prSet/>
      <dgm:spPr/>
      <dgm:t>
        <a:bodyPr/>
        <a:lstStyle/>
        <a:p>
          <a:endParaRPr lang="en-US"/>
        </a:p>
      </dgm:t>
    </dgm:pt>
    <dgm:pt modelId="{E07A71F6-908E-433C-B978-42770D61C0FC}" type="pres">
      <dgm:prSet presAssocID="{E4D212DC-0ACC-4C13-A3D0-C229062D52CC}" presName="Name0" presStyleCnt="0">
        <dgm:presLayoutVars>
          <dgm:chMax/>
          <dgm:chPref/>
          <dgm:dir/>
        </dgm:presLayoutVars>
      </dgm:prSet>
      <dgm:spPr/>
    </dgm:pt>
    <dgm:pt modelId="{1FACFB04-62CF-48DB-A40C-DBDBD2333981}" type="pres">
      <dgm:prSet presAssocID="{AEFE778C-F852-41B2-B502-2819223C3FC9}" presName="composite" presStyleCnt="0"/>
      <dgm:spPr/>
    </dgm:pt>
    <dgm:pt modelId="{5818DDA3-6E63-4777-863E-2B8C9FFEAB35}" type="pres">
      <dgm:prSet presAssocID="{AEFE778C-F852-41B2-B502-2819223C3FC9}" presName="Accent" presStyleLbl="alignNode1" presStyleIdx="0" presStyleCnt="3">
        <dgm:presLayoutVars>
          <dgm:chMax val="0"/>
          <dgm:chPref val="0"/>
        </dgm:presLayoutVars>
      </dgm:prSet>
      <dgm:spPr>
        <a:gradFill rotWithShape="0">
          <a:gsLst>
            <a:gs pos="2000">
              <a:srgbClr val="006600"/>
            </a:gs>
            <a:gs pos="0">
              <a:schemeClr val="accent2">
                <a:hueOff val="0"/>
                <a:satOff val="0"/>
                <a:lumOff val="0"/>
                <a:alphaOff val="0"/>
                <a:shade val="94000"/>
                <a:satMod val="135000"/>
              </a:schemeClr>
            </a:gs>
          </a:gsLst>
        </a:gradFill>
      </dgm:spPr>
    </dgm:pt>
    <dgm:pt modelId="{031B7CED-FA2C-4D73-95A5-C10AB9668170}" type="pres">
      <dgm:prSet presAssocID="{AEFE778C-F852-41B2-B502-2819223C3FC9}" presName="Image" presStyleLbl="bgImgPlace1" presStyleIdx="0" presStyleCnt="2">
        <dgm:presLayoutVars>
          <dgm:chMax val="0"/>
          <dgm:chPref val="0"/>
          <dgm:bulletEnabled val="1"/>
        </dgm:presLayoutVars>
      </dgm:prSet>
      <dgm:spPr>
        <a:blipFill rotWithShape="1">
          <a:blip xmlns:r="http://schemas.openxmlformats.org/officeDocument/2006/relationships" r:embed="rId1"/>
          <a:stretch>
            <a:fillRect/>
          </a:stretch>
        </a:blipFill>
      </dgm:spPr>
    </dgm:pt>
    <dgm:pt modelId="{D8147312-7E86-4D8C-B8BE-038BBB44D9DA}" type="pres">
      <dgm:prSet presAssocID="{AEFE778C-F852-41B2-B502-2819223C3FC9}" presName="Parent" presStyleLbl="fgAccFollowNode1" presStyleIdx="0" presStyleCnt="2">
        <dgm:presLayoutVars>
          <dgm:chMax val="0"/>
          <dgm:chPref val="0"/>
          <dgm:bulletEnabled val="1"/>
        </dgm:presLayoutVars>
      </dgm:prSet>
      <dgm:spPr/>
    </dgm:pt>
    <dgm:pt modelId="{55ABB523-66BA-4EED-A80B-DEACEC61FC18}" type="pres">
      <dgm:prSet presAssocID="{AEFE778C-F852-41B2-B502-2819223C3FC9}" presName="Space" presStyleCnt="0">
        <dgm:presLayoutVars>
          <dgm:chMax val="0"/>
          <dgm:chPref val="0"/>
        </dgm:presLayoutVars>
      </dgm:prSet>
      <dgm:spPr/>
    </dgm:pt>
    <dgm:pt modelId="{85A4A871-80AD-4C89-A680-0CE6EEE04EB5}" type="pres">
      <dgm:prSet presAssocID="{4484A53F-982B-4A24-9C31-551926374E92}" presName="ConnectorComposite" presStyleCnt="0"/>
      <dgm:spPr/>
    </dgm:pt>
    <dgm:pt modelId="{87E6C52A-7C8A-4AAE-A49B-47CEF2571029}" type="pres">
      <dgm:prSet presAssocID="{4484A53F-982B-4A24-9C31-551926374E92}" presName="TopSpacing" presStyleCnt="0"/>
      <dgm:spPr/>
    </dgm:pt>
    <dgm:pt modelId="{A6347FF3-C044-4F8F-9A63-65C13DED532A}" type="pres">
      <dgm:prSet presAssocID="{4484A53F-982B-4A24-9C31-551926374E92}" presName="Connector" presStyleLbl="alignNode1" presStyleIdx="1" presStyleCnt="3"/>
      <dgm:spPr/>
    </dgm:pt>
    <dgm:pt modelId="{F61C53CC-8A1D-472E-8931-DBD3EA813260}" type="pres">
      <dgm:prSet presAssocID="{4484A53F-982B-4A24-9C31-551926374E92}" presName="BottomSpacing" presStyleCnt="0"/>
      <dgm:spPr/>
    </dgm:pt>
    <dgm:pt modelId="{92CAB3C4-67F5-4AC4-990A-EF562852441C}" type="pres">
      <dgm:prSet presAssocID="{E880B756-E601-40C5-8DF7-0902FE793278}" presName="composite" presStyleCnt="0"/>
      <dgm:spPr/>
    </dgm:pt>
    <dgm:pt modelId="{FDED456C-1F67-40EF-8075-C3C1496724D8}" type="pres">
      <dgm:prSet presAssocID="{E880B756-E601-40C5-8DF7-0902FE793278}" presName="Accent" presStyleLbl="alignNode1" presStyleIdx="2" presStyleCnt="3">
        <dgm:presLayoutVars>
          <dgm:chMax val="0"/>
          <dgm:chPref val="0"/>
        </dgm:presLayoutVars>
      </dgm:prSet>
      <dgm:spPr>
        <a:gradFill rotWithShape="0">
          <a:gsLst>
            <a:gs pos="2000">
              <a:srgbClr val="0070C0"/>
            </a:gs>
            <a:gs pos="100000">
              <a:schemeClr val="accent2">
                <a:hueOff val="-14400000"/>
                <a:satOff val="-60003"/>
                <a:lumOff val="50001"/>
                <a:alphaOff val="0"/>
                <a:shade val="93000"/>
                <a:satMod val="130000"/>
              </a:schemeClr>
            </a:gs>
            <a:gs pos="100000">
              <a:schemeClr val="accent2">
                <a:hueOff val="-14400000"/>
                <a:satOff val="-60003"/>
                <a:lumOff val="50001"/>
                <a:alphaOff val="0"/>
                <a:shade val="94000"/>
                <a:satMod val="135000"/>
              </a:schemeClr>
            </a:gs>
          </a:gsLst>
        </a:gradFill>
      </dgm:spPr>
    </dgm:pt>
    <dgm:pt modelId="{61586E31-536D-487C-B0BA-48FA42B1A1B6}" type="pres">
      <dgm:prSet presAssocID="{E880B756-E601-40C5-8DF7-0902FE793278}" presName="Image" presStyleLbl="bgImgPlace1" presStyleIdx="1" presStyleCnt="2">
        <dgm:presLayoutVars>
          <dgm:chMax val="0"/>
          <dgm:chPref val="0"/>
          <dgm:bulletEnabled val="1"/>
        </dgm:presLayoutVars>
      </dgm:prSet>
      <dgm:spPr>
        <a:blipFill rotWithShape="1">
          <a:blip xmlns:r="http://schemas.openxmlformats.org/officeDocument/2006/relationships" r:embed="rId2"/>
          <a:stretch>
            <a:fillRect/>
          </a:stretch>
        </a:blipFill>
      </dgm:spPr>
    </dgm:pt>
    <dgm:pt modelId="{A8B6FF4D-CC12-4514-8A2B-65276BC36C3F}" type="pres">
      <dgm:prSet presAssocID="{E880B756-E601-40C5-8DF7-0902FE793278}" presName="Parent" presStyleLbl="fgAccFollowNode1" presStyleIdx="1" presStyleCnt="2">
        <dgm:presLayoutVars>
          <dgm:chMax val="0"/>
          <dgm:chPref val="0"/>
          <dgm:bulletEnabled val="1"/>
        </dgm:presLayoutVars>
      </dgm:prSet>
      <dgm:spPr/>
    </dgm:pt>
    <dgm:pt modelId="{5195E65B-4146-470F-82CF-FEA0167A03A7}" type="pres">
      <dgm:prSet presAssocID="{E880B756-E601-40C5-8DF7-0902FE793278}" presName="Space" presStyleCnt="0">
        <dgm:presLayoutVars>
          <dgm:chMax val="0"/>
          <dgm:chPref val="0"/>
        </dgm:presLayoutVars>
      </dgm:prSet>
      <dgm:spPr/>
    </dgm:pt>
  </dgm:ptLst>
  <dgm:cxnLst>
    <dgm:cxn modelId="{2728AB35-E4FF-4B09-9CF3-BFB24811D054}" srcId="{E4D212DC-0ACC-4C13-A3D0-C229062D52CC}" destId="{E880B756-E601-40C5-8DF7-0902FE793278}" srcOrd="1" destOrd="0" parTransId="{F46B5ED5-4685-4863-8890-F6ABECA1543A}" sibTransId="{0DA79E1F-D5A5-4C16-BE1E-7DB7C0126D29}"/>
    <dgm:cxn modelId="{48921564-2961-492E-9AC9-03D9476D1321}" type="presOf" srcId="{AEFE778C-F852-41B2-B502-2819223C3FC9}" destId="{D8147312-7E86-4D8C-B8BE-038BBB44D9DA}" srcOrd="0" destOrd="0" presId="urn:microsoft.com/office/officeart/2008/layout/AlternatingPictureCircles"/>
    <dgm:cxn modelId="{CA2F0F89-0511-4546-8A8A-CB07EAA77F77}" type="presOf" srcId="{E880B756-E601-40C5-8DF7-0902FE793278}" destId="{A8B6FF4D-CC12-4514-8A2B-65276BC36C3F}" srcOrd="0" destOrd="0" presId="urn:microsoft.com/office/officeart/2008/layout/AlternatingPictureCircles"/>
    <dgm:cxn modelId="{D10D10D8-1B38-4CD4-9602-15A2F8816EFE}" type="presOf" srcId="{E4D212DC-0ACC-4C13-A3D0-C229062D52CC}" destId="{E07A71F6-908E-433C-B978-42770D61C0FC}" srcOrd="0" destOrd="0" presId="urn:microsoft.com/office/officeart/2008/layout/AlternatingPictureCircles"/>
    <dgm:cxn modelId="{6E7785E7-43A8-4B20-82E4-F1572C250A74}" srcId="{E4D212DC-0ACC-4C13-A3D0-C229062D52CC}" destId="{AEFE778C-F852-41B2-B502-2819223C3FC9}" srcOrd="0" destOrd="0" parTransId="{1D874298-8CF6-4AA0-A40A-B9EA020C26B0}" sibTransId="{4484A53F-982B-4A24-9C31-551926374E92}"/>
    <dgm:cxn modelId="{3269AE6C-A453-4E53-AC68-989D8650D8F1}" type="presParOf" srcId="{E07A71F6-908E-433C-B978-42770D61C0FC}" destId="{1FACFB04-62CF-48DB-A40C-DBDBD2333981}" srcOrd="0" destOrd="0" presId="urn:microsoft.com/office/officeart/2008/layout/AlternatingPictureCircles"/>
    <dgm:cxn modelId="{3EF5CF60-53F4-4611-8434-8D4F82599B3A}" type="presParOf" srcId="{1FACFB04-62CF-48DB-A40C-DBDBD2333981}" destId="{5818DDA3-6E63-4777-863E-2B8C9FFEAB35}" srcOrd="0" destOrd="0" presId="urn:microsoft.com/office/officeart/2008/layout/AlternatingPictureCircles"/>
    <dgm:cxn modelId="{FB51EDF4-48BD-49D7-B2D6-AD91C5881FA9}" type="presParOf" srcId="{1FACFB04-62CF-48DB-A40C-DBDBD2333981}" destId="{031B7CED-FA2C-4D73-95A5-C10AB9668170}" srcOrd="1" destOrd="0" presId="urn:microsoft.com/office/officeart/2008/layout/AlternatingPictureCircles"/>
    <dgm:cxn modelId="{6DEB726A-4082-45C9-85FE-16A3D92ABF7A}" type="presParOf" srcId="{1FACFB04-62CF-48DB-A40C-DBDBD2333981}" destId="{D8147312-7E86-4D8C-B8BE-038BBB44D9DA}" srcOrd="2" destOrd="0" presId="urn:microsoft.com/office/officeart/2008/layout/AlternatingPictureCircles"/>
    <dgm:cxn modelId="{48045BF8-010E-4CEC-9C94-E0AE3ADF7BFF}" type="presParOf" srcId="{1FACFB04-62CF-48DB-A40C-DBDBD2333981}" destId="{55ABB523-66BA-4EED-A80B-DEACEC61FC18}" srcOrd="3" destOrd="0" presId="urn:microsoft.com/office/officeart/2008/layout/AlternatingPictureCircles"/>
    <dgm:cxn modelId="{BF0D105D-C201-41F7-9554-87AD43EFA7B9}" type="presParOf" srcId="{E07A71F6-908E-433C-B978-42770D61C0FC}" destId="{85A4A871-80AD-4C89-A680-0CE6EEE04EB5}" srcOrd="1" destOrd="0" presId="urn:microsoft.com/office/officeart/2008/layout/AlternatingPictureCircles"/>
    <dgm:cxn modelId="{6574422C-3555-4110-A436-ECC426082144}" type="presParOf" srcId="{85A4A871-80AD-4C89-A680-0CE6EEE04EB5}" destId="{87E6C52A-7C8A-4AAE-A49B-47CEF2571029}" srcOrd="0" destOrd="0" presId="urn:microsoft.com/office/officeart/2008/layout/AlternatingPictureCircles"/>
    <dgm:cxn modelId="{D0A5BF6C-232E-4720-9614-5634C5FCC3AF}" type="presParOf" srcId="{85A4A871-80AD-4C89-A680-0CE6EEE04EB5}" destId="{A6347FF3-C044-4F8F-9A63-65C13DED532A}" srcOrd="1" destOrd="0" presId="urn:microsoft.com/office/officeart/2008/layout/AlternatingPictureCircles"/>
    <dgm:cxn modelId="{F13D2207-4929-44CA-9DA3-6EC84F3CA7A3}" type="presParOf" srcId="{85A4A871-80AD-4C89-A680-0CE6EEE04EB5}" destId="{F61C53CC-8A1D-472E-8931-DBD3EA813260}" srcOrd="2" destOrd="0" presId="urn:microsoft.com/office/officeart/2008/layout/AlternatingPictureCircles"/>
    <dgm:cxn modelId="{947DE945-E123-40B2-9465-0B5A4CD844FA}" type="presParOf" srcId="{E07A71F6-908E-433C-B978-42770D61C0FC}" destId="{92CAB3C4-67F5-4AC4-990A-EF562852441C}" srcOrd="2" destOrd="0" presId="urn:microsoft.com/office/officeart/2008/layout/AlternatingPictureCircles"/>
    <dgm:cxn modelId="{72F415A7-3EFE-4F60-8C40-6504C297438A}" type="presParOf" srcId="{92CAB3C4-67F5-4AC4-990A-EF562852441C}" destId="{FDED456C-1F67-40EF-8075-C3C1496724D8}" srcOrd="0" destOrd="0" presId="urn:microsoft.com/office/officeart/2008/layout/AlternatingPictureCircles"/>
    <dgm:cxn modelId="{D31A277E-2B58-453A-A404-34D603CF1A6D}" type="presParOf" srcId="{92CAB3C4-67F5-4AC4-990A-EF562852441C}" destId="{61586E31-536D-487C-B0BA-48FA42B1A1B6}" srcOrd="1" destOrd="0" presId="urn:microsoft.com/office/officeart/2008/layout/AlternatingPictureCircles"/>
    <dgm:cxn modelId="{324A5DBB-AC0C-405F-88A0-9D67CC2E6193}" type="presParOf" srcId="{92CAB3C4-67F5-4AC4-990A-EF562852441C}" destId="{A8B6FF4D-CC12-4514-8A2B-65276BC36C3F}" srcOrd="2" destOrd="0" presId="urn:microsoft.com/office/officeart/2008/layout/AlternatingPictureCircles"/>
    <dgm:cxn modelId="{C599E61A-1610-4A3C-997E-9543871F5484}" type="presParOf" srcId="{92CAB3C4-67F5-4AC4-990A-EF562852441C}" destId="{5195E65B-4146-470F-82CF-FEA0167A03A7}" srcOrd="3" destOrd="0" presId="urn:microsoft.com/office/officeart/2008/layout/AlternatingPictureCircles"/>
  </dgm:cxnLst>
  <dgm:bg>
    <a:blipFill dpi="0" rotWithShape="1">
      <a:blip xmlns:r="http://schemas.openxmlformats.org/officeDocument/2006/relationships" r:embed="rId3">
        <a:alphaModFix amt="32000"/>
      </a:blip>
      <a:srcRect/>
      <a:stretch>
        <a:fillRect/>
      </a:stretch>
    </a:blipFill>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94294F5-E56E-4995-AA1E-4DB42A54F8FD}">
      <dsp:nvSpPr>
        <dsp:cNvPr id="0" name=""/>
        <dsp:cNvSpPr/>
      </dsp:nvSpPr>
      <dsp:spPr>
        <a:xfrm>
          <a:off x="0" y="0"/>
          <a:ext cx="5097211" cy="969590"/>
        </a:xfrm>
        <a:prstGeom prst="roundRect">
          <a:avLst>
            <a:gd name="adj" fmla="val 10000"/>
          </a:avLst>
        </a:prstGeom>
        <a:solidFill>
          <a:schemeClr val="bg1">
            <a:lumMod val="95000"/>
          </a:schemeClr>
        </a:solidFill>
        <a:ln w="25400" cap="flat" cmpd="sng" algn="ctr">
          <a:solidFill>
            <a:srgbClr val="FF000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US" sz="1800" b="1" kern="1200" dirty="0">
              <a:solidFill>
                <a:srgbClr val="0070C0"/>
              </a:solidFill>
              <a:latin typeface="Arial"/>
              <a:ea typeface="+mn-ea"/>
              <a:cs typeface="+mn-cs"/>
            </a:rPr>
            <a:t>VỮA TRỘN SẴN</a:t>
          </a:r>
        </a:p>
        <a:p>
          <a:pPr marL="0" lvl="0" indent="0" algn="l" defTabSz="800100">
            <a:lnSpc>
              <a:spcPct val="90000"/>
            </a:lnSpc>
            <a:spcBef>
              <a:spcPct val="0"/>
            </a:spcBef>
            <a:spcAft>
              <a:spcPct val="35000"/>
            </a:spcAft>
            <a:buNone/>
          </a:pPr>
          <a:r>
            <a:rPr lang="en-US" sz="1600" kern="1200" dirty="0" err="1"/>
            <a:t>Vữa</a:t>
          </a:r>
          <a:r>
            <a:rPr lang="en-US" sz="1600" kern="1200" dirty="0"/>
            <a:t> </a:t>
          </a:r>
          <a:r>
            <a:rPr lang="en-US" sz="1600" kern="1200" dirty="0" err="1"/>
            <a:t>trộn</a:t>
          </a:r>
          <a:r>
            <a:rPr lang="en-US" sz="1600" kern="1200" dirty="0"/>
            <a:t> </a:t>
          </a:r>
          <a:r>
            <a:rPr lang="en-US" sz="1600" kern="1200" dirty="0" err="1"/>
            <a:t>sẵn</a:t>
          </a:r>
          <a:r>
            <a:rPr lang="en-US" sz="1600" kern="1200" dirty="0"/>
            <a:t> </a:t>
          </a:r>
          <a:r>
            <a:rPr lang="en-US" sz="1600" kern="1200" dirty="0" err="1"/>
            <a:t>có</a:t>
          </a:r>
          <a:r>
            <a:rPr lang="en-US" sz="1600" kern="1200" dirty="0"/>
            <a:t> </a:t>
          </a:r>
          <a:r>
            <a:rPr lang="en-US" sz="1600" kern="1200" dirty="0" err="1"/>
            <a:t>độ</a:t>
          </a:r>
          <a:r>
            <a:rPr lang="en-US" sz="1600" kern="1200" dirty="0"/>
            <a:t> </a:t>
          </a:r>
          <a:r>
            <a:rPr lang="en-US" sz="1600" kern="1200" dirty="0" err="1"/>
            <a:t>linh</a:t>
          </a:r>
          <a:r>
            <a:rPr lang="en-US" sz="1600" kern="1200" dirty="0"/>
            <a:t> </a:t>
          </a:r>
          <a:r>
            <a:rPr lang="en-US" sz="1600" kern="1200" dirty="0" err="1"/>
            <a:t>động</a:t>
          </a:r>
          <a:r>
            <a:rPr lang="en-US" sz="1600" kern="1200" dirty="0"/>
            <a:t> </a:t>
          </a:r>
          <a:r>
            <a:rPr lang="en-US" sz="1600" kern="1200" dirty="0" err="1"/>
            <a:t>cao</a:t>
          </a:r>
          <a:r>
            <a:rPr lang="en-US" sz="1600" kern="1200" dirty="0"/>
            <a:t> </a:t>
          </a:r>
          <a:r>
            <a:rPr lang="en-US" sz="1600" kern="1200" dirty="0" err="1"/>
            <a:t>sử</a:t>
          </a:r>
          <a:r>
            <a:rPr lang="en-US" sz="1600" kern="1200" dirty="0"/>
            <a:t> </a:t>
          </a:r>
          <a:r>
            <a:rPr lang="en-US" sz="1600" kern="1200" dirty="0" err="1"/>
            <a:t>dụng</a:t>
          </a:r>
          <a:r>
            <a:rPr lang="en-US" sz="1600" kern="1200" dirty="0"/>
            <a:t> </a:t>
          </a:r>
          <a:r>
            <a:rPr lang="en-US" sz="1600" kern="1200" dirty="0" err="1"/>
            <a:t>cho</a:t>
          </a:r>
          <a:r>
            <a:rPr lang="en-US" sz="1600" kern="1200" dirty="0"/>
            <a:t> </a:t>
          </a:r>
          <a:r>
            <a:rPr lang="en-US" sz="1600" kern="1200" dirty="0" err="1"/>
            <a:t>các</a:t>
          </a:r>
          <a:r>
            <a:rPr lang="en-US" sz="1600" kern="1200" dirty="0"/>
            <a:t> </a:t>
          </a:r>
          <a:r>
            <a:rPr lang="en-US" sz="1600" kern="1200" dirty="0" err="1"/>
            <a:t>công</a:t>
          </a:r>
          <a:r>
            <a:rPr lang="en-US" sz="1600" kern="1200" dirty="0"/>
            <a:t> </a:t>
          </a:r>
          <a:r>
            <a:rPr lang="en-US" sz="1600" kern="1200" dirty="0" err="1"/>
            <a:t>trình</a:t>
          </a:r>
          <a:r>
            <a:rPr lang="en-US" sz="1600" kern="1200" dirty="0"/>
            <a:t> </a:t>
          </a:r>
          <a:r>
            <a:rPr lang="en-US" sz="1600" kern="1200" dirty="0" err="1"/>
            <a:t>hoàn</a:t>
          </a:r>
          <a:r>
            <a:rPr lang="en-US" sz="1600" kern="1200" dirty="0"/>
            <a:t> </a:t>
          </a:r>
          <a:r>
            <a:rPr lang="en-US" sz="1600" kern="1200" dirty="0" err="1"/>
            <a:t>thiện</a:t>
          </a:r>
          <a:r>
            <a:rPr lang="en-US" sz="1600" kern="1200" dirty="0"/>
            <a:t> </a:t>
          </a:r>
          <a:r>
            <a:rPr lang="en-US" sz="1600" kern="1200" dirty="0" err="1"/>
            <a:t>hiệu</a:t>
          </a:r>
          <a:r>
            <a:rPr lang="en-US" sz="1600" kern="1200" dirty="0"/>
            <a:t> </a:t>
          </a:r>
          <a:r>
            <a:rPr lang="en-US" sz="1600" kern="1200" dirty="0" err="1"/>
            <a:t>quả</a:t>
          </a:r>
          <a:r>
            <a:rPr lang="en-US" sz="1600" kern="1200" dirty="0"/>
            <a:t>;</a:t>
          </a:r>
          <a:endParaRPr lang="en-US" sz="1200" b="1" kern="1200" dirty="0">
            <a:latin typeface="Arial"/>
            <a:ea typeface="+mn-ea"/>
            <a:cs typeface="+mn-cs"/>
          </a:endParaRPr>
        </a:p>
      </dsp:txBody>
      <dsp:txXfrm>
        <a:off x="1093514" y="0"/>
        <a:ext cx="4003696" cy="969590"/>
      </dsp:txXfrm>
    </dsp:sp>
    <dsp:sp modelId="{DC775AC8-23E7-445B-8AEC-7D7B4BAFC54D}">
      <dsp:nvSpPr>
        <dsp:cNvPr id="0" name=""/>
        <dsp:cNvSpPr/>
      </dsp:nvSpPr>
      <dsp:spPr>
        <a:xfrm>
          <a:off x="80586" y="101077"/>
          <a:ext cx="1019442" cy="692284"/>
        </a:xfrm>
        <a:prstGeom prst="roundRect">
          <a:avLst>
            <a:gd name="adj" fmla="val 10000"/>
          </a:avLst>
        </a:prstGeom>
        <a:blipFill rotWithShape="1">
          <a:blip xmlns:r="http://schemas.openxmlformats.org/officeDocument/2006/relationships" r:embed="rId1"/>
          <a:srcRect/>
          <a:stretch>
            <a:fillRect t="-2000" b="-2000"/>
          </a:stretch>
        </a:blipFill>
        <a:ln w="25400" cap="flat" cmpd="sng" algn="ctr">
          <a:solidFill>
            <a:schemeClr val="tx2"/>
          </a:solidFill>
          <a:prstDash val="solid"/>
        </a:ln>
        <a:effectLst/>
      </dsp:spPr>
      <dsp:style>
        <a:lnRef idx="2">
          <a:scrgbClr r="0" g="0" b="0"/>
        </a:lnRef>
        <a:fillRef idx="1">
          <a:scrgbClr r="0" g="0" b="0"/>
        </a:fillRef>
        <a:effectRef idx="0">
          <a:scrgbClr r="0" g="0" b="0"/>
        </a:effectRef>
        <a:fontRef idx="minor"/>
      </dsp:style>
    </dsp:sp>
    <dsp:sp modelId="{1B1A1DB4-C82E-4B4A-B645-C7B64D4C8A87}">
      <dsp:nvSpPr>
        <dsp:cNvPr id="0" name=""/>
        <dsp:cNvSpPr/>
      </dsp:nvSpPr>
      <dsp:spPr>
        <a:xfrm>
          <a:off x="0" y="1043662"/>
          <a:ext cx="5097211" cy="740722"/>
        </a:xfrm>
        <a:prstGeom prst="roundRect">
          <a:avLst>
            <a:gd name="adj" fmla="val 10000"/>
          </a:avLst>
        </a:prstGeom>
        <a:solidFill>
          <a:schemeClr val="bg1">
            <a:lumMod val="95000"/>
          </a:schemeClr>
        </a:solidFill>
        <a:ln w="25400" cap="flat" cmpd="sng" algn="ctr">
          <a:solidFill>
            <a:srgbClr val="FF000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US" sz="1800" b="1" kern="1200" dirty="0">
              <a:solidFill>
                <a:srgbClr val="0070C0"/>
              </a:solidFill>
              <a:latin typeface="Arial"/>
              <a:ea typeface="+mn-ea"/>
              <a:cs typeface="+mn-cs"/>
            </a:rPr>
            <a:t>BÊ TÔNG CÓ ĐỘ LINH ĐỘNG CAO</a:t>
          </a:r>
        </a:p>
        <a:p>
          <a:pPr marL="0" lvl="0" indent="0" algn="l" defTabSz="800100">
            <a:lnSpc>
              <a:spcPct val="90000"/>
            </a:lnSpc>
            <a:spcBef>
              <a:spcPct val="0"/>
            </a:spcBef>
            <a:spcAft>
              <a:spcPct val="35000"/>
            </a:spcAft>
            <a:buNone/>
          </a:pPr>
          <a:r>
            <a:rPr lang="en-US" sz="1600" kern="1200" dirty="0" err="1">
              <a:latin typeface="Arial"/>
              <a:ea typeface="+mn-ea"/>
              <a:cs typeface="+mn-cs"/>
            </a:rPr>
            <a:t>Hạng</a:t>
          </a:r>
          <a:r>
            <a:rPr lang="en-US" sz="1600" kern="1200" dirty="0">
              <a:latin typeface="Arial"/>
              <a:ea typeface="+mn-ea"/>
              <a:cs typeface="+mn-cs"/>
            </a:rPr>
            <a:t> </a:t>
          </a:r>
          <a:r>
            <a:rPr lang="en-US" sz="1600" kern="1200" dirty="0" err="1">
              <a:latin typeface="Arial"/>
              <a:ea typeface="+mn-ea"/>
              <a:cs typeface="+mn-cs"/>
            </a:rPr>
            <a:t>mục</a:t>
          </a:r>
          <a:r>
            <a:rPr lang="en-US" sz="1600" kern="1200" dirty="0">
              <a:latin typeface="Arial"/>
              <a:ea typeface="+mn-ea"/>
              <a:cs typeface="+mn-cs"/>
            </a:rPr>
            <a:t>, </a:t>
          </a:r>
          <a:r>
            <a:rPr lang="en-US" sz="1600" kern="1200" dirty="0" err="1">
              <a:latin typeface="Arial"/>
              <a:ea typeface="+mn-ea"/>
              <a:cs typeface="+mn-cs"/>
            </a:rPr>
            <a:t>cấu</a:t>
          </a:r>
          <a:r>
            <a:rPr lang="en-US" sz="1600" kern="1200" dirty="0">
              <a:latin typeface="Arial"/>
              <a:ea typeface="+mn-ea"/>
              <a:cs typeface="+mn-cs"/>
            </a:rPr>
            <a:t> </a:t>
          </a:r>
          <a:r>
            <a:rPr lang="en-US" sz="1600" kern="1200" dirty="0" err="1">
              <a:latin typeface="Arial"/>
              <a:ea typeface="+mn-ea"/>
              <a:cs typeface="+mn-cs"/>
            </a:rPr>
            <a:t>kiện</a:t>
          </a:r>
          <a:r>
            <a:rPr lang="en-US" sz="1600" kern="1200" dirty="0">
              <a:latin typeface="Arial"/>
              <a:ea typeface="+mn-ea"/>
              <a:cs typeface="+mn-cs"/>
            </a:rPr>
            <a:t> </a:t>
          </a:r>
          <a:r>
            <a:rPr lang="en-US" sz="1600" kern="1200" dirty="0" err="1">
              <a:latin typeface="Arial"/>
              <a:ea typeface="+mn-ea"/>
              <a:cs typeface="+mn-cs"/>
            </a:rPr>
            <a:t>bê</a:t>
          </a:r>
          <a:r>
            <a:rPr lang="en-US" sz="1600" kern="1200" dirty="0">
              <a:latin typeface="Arial"/>
              <a:ea typeface="+mn-ea"/>
              <a:cs typeface="+mn-cs"/>
            </a:rPr>
            <a:t> </a:t>
          </a:r>
          <a:r>
            <a:rPr lang="en-US" sz="1600" kern="1200" dirty="0" err="1">
              <a:latin typeface="Arial"/>
              <a:ea typeface="+mn-ea"/>
              <a:cs typeface="+mn-cs"/>
            </a:rPr>
            <a:t>tông</a:t>
          </a:r>
          <a:r>
            <a:rPr lang="en-US" sz="1600" kern="1200" dirty="0">
              <a:latin typeface="Arial"/>
              <a:ea typeface="+mn-ea"/>
              <a:cs typeface="+mn-cs"/>
            </a:rPr>
            <a:t> </a:t>
          </a:r>
          <a:r>
            <a:rPr lang="en-US" sz="1600" kern="1200" dirty="0" err="1">
              <a:latin typeface="Arial"/>
              <a:ea typeface="+mn-ea"/>
              <a:cs typeface="+mn-cs"/>
            </a:rPr>
            <a:t>dày</a:t>
          </a:r>
          <a:r>
            <a:rPr lang="en-US" sz="1600" kern="1200" dirty="0">
              <a:latin typeface="Arial"/>
              <a:ea typeface="+mn-ea"/>
              <a:cs typeface="+mn-cs"/>
            </a:rPr>
            <a:t> </a:t>
          </a:r>
          <a:r>
            <a:rPr lang="en-US" sz="1600" kern="1200" dirty="0" err="1">
              <a:latin typeface="Arial"/>
              <a:ea typeface="+mn-ea"/>
              <a:cs typeface="+mn-cs"/>
            </a:rPr>
            <a:t>cốt</a:t>
          </a:r>
          <a:r>
            <a:rPr lang="en-US" sz="1600" kern="1200" dirty="0">
              <a:latin typeface="Arial"/>
              <a:ea typeface="+mn-ea"/>
              <a:cs typeface="+mn-cs"/>
            </a:rPr>
            <a:t> </a:t>
          </a:r>
          <a:r>
            <a:rPr lang="en-US" sz="1600" kern="1200" dirty="0" err="1">
              <a:latin typeface="Arial"/>
              <a:ea typeface="+mn-ea"/>
              <a:cs typeface="+mn-cs"/>
            </a:rPr>
            <a:t>thép</a:t>
          </a:r>
          <a:r>
            <a:rPr lang="en-US" sz="1600" kern="1200" dirty="0">
              <a:latin typeface="Arial"/>
              <a:ea typeface="+mn-ea"/>
              <a:cs typeface="+mn-cs"/>
            </a:rPr>
            <a:t>;</a:t>
          </a:r>
          <a:endParaRPr lang="en-US" sz="1200" kern="1200" dirty="0">
            <a:latin typeface="Arial"/>
            <a:ea typeface="+mn-ea"/>
            <a:cs typeface="+mn-cs"/>
          </a:endParaRPr>
        </a:p>
      </dsp:txBody>
      <dsp:txXfrm>
        <a:off x="1093514" y="1043662"/>
        <a:ext cx="4003696" cy="740722"/>
      </dsp:txXfrm>
    </dsp:sp>
    <dsp:sp modelId="{9D259F80-4919-45A7-AA72-D34917F01895}">
      <dsp:nvSpPr>
        <dsp:cNvPr id="0" name=""/>
        <dsp:cNvSpPr/>
      </dsp:nvSpPr>
      <dsp:spPr>
        <a:xfrm>
          <a:off x="74072" y="1117735"/>
          <a:ext cx="1019442" cy="592577"/>
        </a:xfrm>
        <a:prstGeom prst="roundRect">
          <a:avLst>
            <a:gd name="adj" fmla="val 10000"/>
          </a:avLst>
        </a:prstGeom>
        <a:blipFill rotWithShape="1">
          <a:blip xmlns:r="http://schemas.openxmlformats.org/officeDocument/2006/relationships" r:embed="rId2"/>
          <a:stretch>
            <a:fillRect/>
          </a:stretch>
        </a:blipFill>
        <a:ln w="25400" cap="flat" cmpd="sng" algn="ctr">
          <a:solidFill>
            <a:srgbClr val="FF0000"/>
          </a:solidFill>
          <a:prstDash val="solid"/>
        </a:ln>
        <a:effectLst/>
      </dsp:spPr>
      <dsp:style>
        <a:lnRef idx="2">
          <a:scrgbClr r="0" g="0" b="0"/>
        </a:lnRef>
        <a:fillRef idx="1">
          <a:scrgbClr r="0" g="0" b="0"/>
        </a:fillRef>
        <a:effectRef idx="0">
          <a:scrgbClr r="0" g="0" b="0"/>
        </a:effectRef>
        <a:fontRef idx="minor"/>
      </dsp:style>
    </dsp:sp>
    <dsp:sp modelId="{CF27602A-DEBC-4BC0-81CA-DF3836E90A76}">
      <dsp:nvSpPr>
        <dsp:cNvPr id="0" name=""/>
        <dsp:cNvSpPr/>
      </dsp:nvSpPr>
      <dsp:spPr>
        <a:xfrm>
          <a:off x="0" y="1884530"/>
          <a:ext cx="5097211" cy="740722"/>
        </a:xfrm>
        <a:prstGeom prst="roundRect">
          <a:avLst>
            <a:gd name="adj" fmla="val 10000"/>
          </a:avLst>
        </a:prstGeom>
        <a:solidFill>
          <a:schemeClr val="bg1">
            <a:lumMod val="95000"/>
          </a:schemeClr>
        </a:solidFill>
        <a:ln w="25400" cap="flat" cmpd="sng" algn="ctr">
          <a:solidFill>
            <a:srgbClr val="FF000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US" sz="1800" b="1" kern="1200" dirty="0">
              <a:solidFill>
                <a:srgbClr val="0070C0"/>
              </a:solidFill>
              <a:latin typeface="Arial"/>
              <a:ea typeface="+mn-ea"/>
              <a:cs typeface="+mn-cs"/>
            </a:rPr>
            <a:t>BÊ TÔNG CƯỜNG ĐỘ CAO</a:t>
          </a:r>
        </a:p>
        <a:p>
          <a:pPr marL="0" lvl="0" indent="0" algn="l" defTabSz="800100">
            <a:lnSpc>
              <a:spcPct val="90000"/>
            </a:lnSpc>
            <a:spcBef>
              <a:spcPct val="0"/>
            </a:spcBef>
            <a:spcAft>
              <a:spcPct val="35000"/>
            </a:spcAft>
            <a:buNone/>
          </a:pPr>
          <a:r>
            <a:rPr lang="vi-VN" sz="1600" kern="1200" dirty="0">
              <a:latin typeface="Arial"/>
              <a:ea typeface="+mn-ea"/>
              <a:cs typeface="+mn-cs"/>
            </a:rPr>
            <a:t>Cột, tường, </a:t>
          </a:r>
          <a:r>
            <a:rPr lang="en-US" sz="1600" kern="1200" dirty="0" err="1">
              <a:latin typeface="Arial"/>
              <a:ea typeface="+mn-ea"/>
              <a:cs typeface="+mn-cs"/>
            </a:rPr>
            <a:t>vách</a:t>
          </a:r>
          <a:r>
            <a:rPr lang="en-US" sz="1600" kern="1200" dirty="0">
              <a:latin typeface="Arial"/>
              <a:ea typeface="+mn-ea"/>
              <a:cs typeface="+mn-cs"/>
            </a:rPr>
            <a:t> </a:t>
          </a:r>
          <a:r>
            <a:rPr lang="en-US" sz="1600" kern="1200" dirty="0" err="1">
              <a:latin typeface="Arial"/>
              <a:ea typeface="+mn-ea"/>
              <a:cs typeface="+mn-cs"/>
            </a:rPr>
            <a:t>lõi</a:t>
          </a:r>
          <a:r>
            <a:rPr lang="en-US" sz="1600" kern="1200" dirty="0">
              <a:latin typeface="Arial"/>
              <a:ea typeface="+mn-ea"/>
              <a:cs typeface="+mn-cs"/>
            </a:rPr>
            <a:t> thang </a:t>
          </a:r>
          <a:r>
            <a:rPr lang="en-US" sz="1600" kern="1200" dirty="0" err="1">
              <a:latin typeface="Arial"/>
              <a:ea typeface="+mn-ea"/>
              <a:cs typeface="+mn-cs"/>
            </a:rPr>
            <a:t>máy</a:t>
          </a:r>
          <a:r>
            <a:rPr lang="en-US" sz="1600" kern="1200" dirty="0">
              <a:latin typeface="Arial"/>
              <a:ea typeface="+mn-ea"/>
              <a:cs typeface="+mn-cs"/>
            </a:rPr>
            <a:t>;</a:t>
          </a:r>
          <a:endParaRPr lang="en-US" sz="1200" kern="1200" dirty="0">
            <a:latin typeface="Arial"/>
            <a:ea typeface="+mn-ea"/>
            <a:cs typeface="+mn-cs"/>
          </a:endParaRPr>
        </a:p>
      </dsp:txBody>
      <dsp:txXfrm>
        <a:off x="1093514" y="1884530"/>
        <a:ext cx="4003696" cy="740722"/>
      </dsp:txXfrm>
    </dsp:sp>
    <dsp:sp modelId="{02158DFE-8981-4844-9F3C-F22DBB4425FA}">
      <dsp:nvSpPr>
        <dsp:cNvPr id="0" name=""/>
        <dsp:cNvSpPr/>
      </dsp:nvSpPr>
      <dsp:spPr>
        <a:xfrm>
          <a:off x="74072" y="1932529"/>
          <a:ext cx="1019442" cy="592577"/>
        </a:xfrm>
        <a:prstGeom prst="roundRect">
          <a:avLst>
            <a:gd name="adj" fmla="val 10000"/>
          </a:avLst>
        </a:prstGeom>
        <a:blipFill rotWithShape="1">
          <a:blip xmlns:r="http://schemas.openxmlformats.org/officeDocument/2006/relationships" r:embed="rId3"/>
          <a:stretch>
            <a:fillRect/>
          </a:stretch>
        </a:blipFill>
        <a:ln w="25400" cap="flat" cmpd="sng" algn="ctr">
          <a:solidFill>
            <a:srgbClr val="FF0000"/>
          </a:solidFill>
          <a:prstDash val="solid"/>
        </a:ln>
        <a:effectLst/>
      </dsp:spPr>
      <dsp:style>
        <a:lnRef idx="2">
          <a:scrgbClr r="0" g="0" b="0"/>
        </a:lnRef>
        <a:fillRef idx="1">
          <a:scrgbClr r="0" g="0" b="0"/>
        </a:fillRef>
        <a:effectRef idx="0">
          <a:scrgbClr r="0" g="0" b="0"/>
        </a:effectRef>
        <a:fontRef idx="minor"/>
      </dsp:style>
    </dsp:sp>
    <dsp:sp modelId="{B94BC30E-F0C2-4B70-8151-2757507CB741}">
      <dsp:nvSpPr>
        <dsp:cNvPr id="0" name=""/>
        <dsp:cNvSpPr/>
      </dsp:nvSpPr>
      <dsp:spPr>
        <a:xfrm>
          <a:off x="0" y="2673251"/>
          <a:ext cx="5097211" cy="740722"/>
        </a:xfrm>
        <a:prstGeom prst="roundRect">
          <a:avLst>
            <a:gd name="adj" fmla="val 10000"/>
          </a:avLst>
        </a:prstGeom>
        <a:solidFill>
          <a:schemeClr val="bg1">
            <a:lumMod val="95000"/>
          </a:schemeClr>
        </a:solidFill>
        <a:ln w="25400" cap="flat" cmpd="sng" algn="ctr">
          <a:solidFill>
            <a:srgbClr val="FF000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en-US" sz="1600" b="1" kern="1200" dirty="0">
              <a:solidFill>
                <a:srgbClr val="0070C0"/>
              </a:solidFill>
              <a:latin typeface="Arial"/>
              <a:ea typeface="+mn-ea"/>
              <a:cs typeface="+mn-cs"/>
            </a:rPr>
            <a:t>BÊ TÔNG ÍT CO NGÓT</a:t>
          </a:r>
        </a:p>
        <a:p>
          <a:pPr marL="0" lvl="0" indent="0" algn="l" defTabSz="711200">
            <a:lnSpc>
              <a:spcPct val="90000"/>
            </a:lnSpc>
            <a:spcBef>
              <a:spcPct val="0"/>
            </a:spcBef>
            <a:spcAft>
              <a:spcPct val="35000"/>
            </a:spcAft>
            <a:buNone/>
          </a:pPr>
          <a:r>
            <a:rPr lang="en-US" sz="1600" kern="1200" dirty="0" err="1">
              <a:latin typeface="Arial"/>
              <a:ea typeface="+mn-ea"/>
              <a:cs typeface="+mn-cs"/>
            </a:rPr>
            <a:t>Tường</a:t>
          </a:r>
          <a:r>
            <a:rPr lang="en-US" sz="1600" kern="1200" dirty="0">
              <a:latin typeface="Arial"/>
              <a:ea typeface="+mn-ea"/>
              <a:cs typeface="+mn-cs"/>
            </a:rPr>
            <a:t> </a:t>
          </a:r>
          <a:r>
            <a:rPr lang="en-US" sz="1600" kern="1200" dirty="0" err="1">
              <a:latin typeface="Arial"/>
              <a:ea typeface="+mn-ea"/>
              <a:cs typeface="+mn-cs"/>
            </a:rPr>
            <a:t>dài</a:t>
          </a:r>
          <a:r>
            <a:rPr lang="en-US" sz="1600" kern="1200" dirty="0">
              <a:latin typeface="Arial"/>
              <a:ea typeface="+mn-ea"/>
              <a:cs typeface="+mn-cs"/>
            </a:rPr>
            <a:t>, </a:t>
          </a:r>
          <a:r>
            <a:rPr lang="en-US" sz="1600" kern="1200" dirty="0" err="1">
              <a:latin typeface="Arial"/>
              <a:ea typeface="+mn-ea"/>
              <a:cs typeface="+mn-cs"/>
            </a:rPr>
            <a:t>đường</a:t>
          </a:r>
          <a:r>
            <a:rPr lang="en-US" sz="1600" kern="1200" dirty="0">
              <a:latin typeface="Arial"/>
              <a:ea typeface="+mn-ea"/>
              <a:cs typeface="+mn-cs"/>
            </a:rPr>
            <a:t>;</a:t>
          </a:r>
          <a:endParaRPr lang="en-US" sz="1500" kern="1200" dirty="0">
            <a:latin typeface="Arial"/>
            <a:ea typeface="+mn-ea"/>
            <a:cs typeface="+mn-cs"/>
          </a:endParaRPr>
        </a:p>
      </dsp:txBody>
      <dsp:txXfrm>
        <a:off x="1093514" y="2673251"/>
        <a:ext cx="4003696" cy="740722"/>
      </dsp:txXfrm>
    </dsp:sp>
    <dsp:sp modelId="{40BAF3D3-7313-4B09-8834-4B48E1ED2C2E}">
      <dsp:nvSpPr>
        <dsp:cNvPr id="0" name=""/>
        <dsp:cNvSpPr/>
      </dsp:nvSpPr>
      <dsp:spPr>
        <a:xfrm>
          <a:off x="74072" y="2747323"/>
          <a:ext cx="1019442" cy="592577"/>
        </a:xfrm>
        <a:prstGeom prst="roundRect">
          <a:avLst>
            <a:gd name="adj" fmla="val 10000"/>
          </a:avLst>
        </a:prstGeom>
        <a:blipFill>
          <a:blip xmlns:r="http://schemas.openxmlformats.org/officeDocument/2006/relationships" r:embed="rId4">
            <a:extLst>
              <a:ext uri="{28A0092B-C50C-407E-A947-70E740481C1C}">
                <a14:useLocalDpi xmlns:a14="http://schemas.microsoft.com/office/drawing/2010/main" val="0"/>
              </a:ext>
            </a:extLst>
          </a:blip>
          <a:srcRect/>
          <a:stretch>
            <a:fillRect t="-12000" b="-12000"/>
          </a:stretch>
        </a:blipFill>
        <a:ln w="25400" cap="flat" cmpd="sng" algn="ctr">
          <a:solidFill>
            <a:srgbClr val="FF0000"/>
          </a:solidFill>
          <a:prstDash val="solid"/>
        </a:ln>
        <a:effectLst/>
      </dsp:spPr>
      <dsp:style>
        <a:lnRef idx="2">
          <a:scrgbClr r="0" g="0" b="0"/>
        </a:lnRef>
        <a:fillRef idx="1">
          <a:scrgbClr r="0" g="0" b="0"/>
        </a:fillRef>
        <a:effectRef idx="0">
          <a:scrgbClr r="0" g="0" b="0"/>
        </a:effectRef>
        <a:fontRef idx="minor"/>
      </dsp:style>
    </dsp:sp>
    <dsp:sp modelId="{5E40BEEF-F4C7-47EA-A99F-C0968573D99B}">
      <dsp:nvSpPr>
        <dsp:cNvPr id="0" name=""/>
        <dsp:cNvSpPr/>
      </dsp:nvSpPr>
      <dsp:spPr>
        <a:xfrm>
          <a:off x="0" y="3488046"/>
          <a:ext cx="5097211" cy="740722"/>
        </a:xfrm>
        <a:prstGeom prst="roundRect">
          <a:avLst>
            <a:gd name="adj" fmla="val 10000"/>
          </a:avLst>
        </a:prstGeom>
        <a:solidFill>
          <a:schemeClr val="bg1">
            <a:lumMod val="95000"/>
          </a:schemeClr>
        </a:solidFill>
        <a:ln w="25400" cap="flat" cmpd="sng" algn="ctr">
          <a:solidFill>
            <a:srgbClr val="FF000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US" sz="1800" b="1" kern="1200" dirty="0">
              <a:solidFill>
                <a:srgbClr val="0070C0"/>
              </a:solidFill>
              <a:latin typeface="Arial"/>
              <a:ea typeface="+mn-ea"/>
              <a:cs typeface="+mn-cs"/>
            </a:rPr>
            <a:t>BÊ TÔNG ĐỘ BỀN CAO</a:t>
          </a:r>
          <a:r>
            <a:rPr lang="en-US" sz="1800" b="1" kern="1200" dirty="0">
              <a:solidFill>
                <a:srgbClr val="B20838"/>
              </a:solidFill>
              <a:latin typeface="Arial"/>
              <a:ea typeface="+mn-ea"/>
              <a:cs typeface="+mn-cs"/>
            </a:rPr>
            <a:t> </a:t>
          </a:r>
        </a:p>
        <a:p>
          <a:pPr marL="0" lvl="0" indent="0" algn="l" defTabSz="800100">
            <a:lnSpc>
              <a:spcPct val="90000"/>
            </a:lnSpc>
            <a:spcBef>
              <a:spcPct val="0"/>
            </a:spcBef>
            <a:spcAft>
              <a:spcPct val="35000"/>
            </a:spcAft>
            <a:buNone/>
          </a:pPr>
          <a:r>
            <a:rPr lang="en-US" sz="1600" kern="1200" dirty="0" err="1">
              <a:latin typeface="Arial"/>
              <a:ea typeface="+mn-ea"/>
              <a:cs typeface="+mn-cs"/>
            </a:rPr>
            <a:t>Bể</a:t>
          </a:r>
          <a:r>
            <a:rPr lang="en-US" sz="1600" kern="1200" dirty="0">
              <a:latin typeface="Arial"/>
              <a:ea typeface="+mn-ea"/>
              <a:cs typeface="+mn-cs"/>
            </a:rPr>
            <a:t> </a:t>
          </a:r>
          <a:r>
            <a:rPr lang="en-US" sz="1600" kern="1200" dirty="0" err="1">
              <a:latin typeface="Arial"/>
              <a:ea typeface="+mn-ea"/>
              <a:cs typeface="+mn-cs"/>
            </a:rPr>
            <a:t>xử</a:t>
          </a:r>
          <a:r>
            <a:rPr lang="en-US" sz="1600" kern="1200" dirty="0">
              <a:latin typeface="Arial"/>
              <a:ea typeface="+mn-ea"/>
              <a:cs typeface="+mn-cs"/>
            </a:rPr>
            <a:t> </a:t>
          </a:r>
          <a:r>
            <a:rPr lang="en-US" sz="1600" kern="1200" dirty="0" err="1">
              <a:latin typeface="Arial"/>
              <a:ea typeface="+mn-ea"/>
              <a:cs typeface="+mn-cs"/>
            </a:rPr>
            <a:t>lý</a:t>
          </a:r>
          <a:r>
            <a:rPr lang="en-US" sz="1600" kern="1200" dirty="0">
              <a:latin typeface="Arial"/>
              <a:ea typeface="+mn-ea"/>
              <a:cs typeface="+mn-cs"/>
            </a:rPr>
            <a:t> </a:t>
          </a:r>
          <a:r>
            <a:rPr lang="en-US" sz="1600" kern="1200" dirty="0" err="1">
              <a:latin typeface="Arial"/>
              <a:ea typeface="+mn-ea"/>
              <a:cs typeface="+mn-cs"/>
            </a:rPr>
            <a:t>nước</a:t>
          </a:r>
          <a:r>
            <a:rPr lang="en-US" sz="1600" kern="1200" dirty="0">
              <a:latin typeface="Arial"/>
              <a:ea typeface="+mn-ea"/>
              <a:cs typeface="+mn-cs"/>
            </a:rPr>
            <a:t> </a:t>
          </a:r>
          <a:r>
            <a:rPr lang="en-US" sz="1600" kern="1200" dirty="0" err="1">
              <a:latin typeface="Arial"/>
              <a:ea typeface="+mn-ea"/>
              <a:cs typeface="+mn-cs"/>
            </a:rPr>
            <a:t>thải</a:t>
          </a:r>
          <a:r>
            <a:rPr lang="en-US" sz="1600" kern="1200" dirty="0">
              <a:latin typeface="Arial"/>
              <a:ea typeface="+mn-ea"/>
              <a:cs typeface="+mn-cs"/>
            </a:rPr>
            <a:t>, </a:t>
          </a:r>
          <a:r>
            <a:rPr lang="en-US" sz="1600" kern="1200" dirty="0" err="1">
              <a:latin typeface="Arial"/>
              <a:ea typeface="+mn-ea"/>
              <a:cs typeface="+mn-cs"/>
            </a:rPr>
            <a:t>môi</a:t>
          </a:r>
          <a:r>
            <a:rPr lang="en-US" sz="1600" kern="1200" dirty="0">
              <a:latin typeface="Arial"/>
              <a:ea typeface="+mn-ea"/>
              <a:cs typeface="+mn-cs"/>
            </a:rPr>
            <a:t> </a:t>
          </a:r>
          <a:r>
            <a:rPr lang="en-US" sz="1600" kern="1200" dirty="0" err="1">
              <a:latin typeface="Arial"/>
              <a:ea typeface="+mn-ea"/>
              <a:cs typeface="+mn-cs"/>
            </a:rPr>
            <a:t>trường</a:t>
          </a:r>
          <a:r>
            <a:rPr lang="en-US" sz="1600" kern="1200" dirty="0">
              <a:latin typeface="Arial"/>
              <a:ea typeface="+mn-ea"/>
              <a:cs typeface="+mn-cs"/>
            </a:rPr>
            <a:t> </a:t>
          </a:r>
          <a:r>
            <a:rPr lang="en-US" sz="1600" kern="1200" dirty="0" err="1">
              <a:latin typeface="Arial"/>
              <a:ea typeface="+mn-ea"/>
              <a:cs typeface="+mn-cs"/>
            </a:rPr>
            <a:t>xâm</a:t>
          </a:r>
          <a:r>
            <a:rPr lang="en-US" sz="1600" kern="1200" dirty="0">
              <a:latin typeface="Arial"/>
              <a:ea typeface="+mn-ea"/>
              <a:cs typeface="+mn-cs"/>
            </a:rPr>
            <a:t> </a:t>
          </a:r>
          <a:r>
            <a:rPr lang="en-US" sz="1600" kern="1200" dirty="0" err="1">
              <a:latin typeface="Arial"/>
              <a:ea typeface="+mn-ea"/>
              <a:cs typeface="+mn-cs"/>
            </a:rPr>
            <a:t>thực</a:t>
          </a:r>
          <a:r>
            <a:rPr lang="en-US" sz="1600" kern="1200" dirty="0">
              <a:latin typeface="Arial"/>
              <a:ea typeface="+mn-ea"/>
              <a:cs typeface="+mn-cs"/>
            </a:rPr>
            <a:t>;</a:t>
          </a:r>
          <a:endParaRPr lang="en-US" sz="1200" b="1" kern="1200" dirty="0">
            <a:latin typeface="Arial"/>
            <a:ea typeface="+mn-ea"/>
            <a:cs typeface="+mn-cs"/>
          </a:endParaRPr>
        </a:p>
      </dsp:txBody>
      <dsp:txXfrm>
        <a:off x="1093514" y="3488046"/>
        <a:ext cx="4003696" cy="740722"/>
      </dsp:txXfrm>
    </dsp:sp>
    <dsp:sp modelId="{0804A3A3-E0AD-4738-85F7-991DD286EA2C}">
      <dsp:nvSpPr>
        <dsp:cNvPr id="0" name=""/>
        <dsp:cNvSpPr/>
      </dsp:nvSpPr>
      <dsp:spPr>
        <a:xfrm>
          <a:off x="74072" y="3562118"/>
          <a:ext cx="1019442" cy="592577"/>
        </a:xfrm>
        <a:prstGeom prst="roundRect">
          <a:avLst>
            <a:gd name="adj" fmla="val 10000"/>
          </a:avLst>
        </a:prstGeom>
        <a:blipFill rotWithShape="1">
          <a:blip xmlns:r="http://schemas.openxmlformats.org/officeDocument/2006/relationships" r:embed="rId5"/>
          <a:stretch>
            <a:fillRect/>
          </a:stretch>
        </a:blipFill>
        <a:ln w="25400" cap="flat" cmpd="sng" algn="ctr">
          <a:solidFill>
            <a:srgbClr val="FF0000"/>
          </a:solidFill>
          <a:prstDash val="solid"/>
        </a:ln>
        <a:effectLst/>
      </dsp:spPr>
      <dsp:style>
        <a:lnRef idx="2">
          <a:scrgbClr r="0" g="0" b="0"/>
        </a:lnRef>
        <a:fillRef idx="1">
          <a:scrgbClr r="0" g="0" b="0"/>
        </a:fillRef>
        <a:effectRef idx="0">
          <a:scrgbClr r="0" g="0" b="0"/>
        </a:effectRef>
        <a:fontRef idx="minor"/>
      </dsp:style>
    </dsp:sp>
    <dsp:sp modelId="{3CC6FD2B-9646-44AD-BCA4-3160E7A5A852}">
      <dsp:nvSpPr>
        <dsp:cNvPr id="0" name=""/>
        <dsp:cNvSpPr/>
      </dsp:nvSpPr>
      <dsp:spPr>
        <a:xfrm>
          <a:off x="0" y="4307527"/>
          <a:ext cx="5097211" cy="740722"/>
        </a:xfrm>
        <a:prstGeom prst="roundRect">
          <a:avLst>
            <a:gd name="adj" fmla="val 10000"/>
          </a:avLst>
        </a:prstGeom>
        <a:solidFill>
          <a:schemeClr val="bg1">
            <a:lumMod val="95000"/>
          </a:schemeClr>
        </a:solidFill>
        <a:ln w="25400" cap="flat" cmpd="sng" algn="ctr">
          <a:solidFill>
            <a:srgbClr val="FF000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US" sz="1800" b="1" kern="1200" dirty="0">
              <a:solidFill>
                <a:srgbClr val="0070C0"/>
              </a:solidFill>
              <a:latin typeface="Arial"/>
              <a:ea typeface="+mn-ea"/>
              <a:cs typeface="+mn-cs"/>
            </a:rPr>
            <a:t>BÊ TÔNG KHỐI LỚN</a:t>
          </a:r>
        </a:p>
        <a:p>
          <a:pPr marL="0" lvl="0" indent="0" algn="l" defTabSz="800100">
            <a:lnSpc>
              <a:spcPct val="90000"/>
            </a:lnSpc>
            <a:spcBef>
              <a:spcPct val="0"/>
            </a:spcBef>
            <a:spcAft>
              <a:spcPct val="35000"/>
            </a:spcAft>
            <a:buNone/>
          </a:pPr>
          <a:r>
            <a:rPr lang="en-US" sz="1600" kern="1200" dirty="0" err="1">
              <a:latin typeface="Arial"/>
              <a:ea typeface="+mn-ea"/>
              <a:cs typeface="+mn-cs"/>
            </a:rPr>
            <a:t>Móng</a:t>
          </a:r>
          <a:r>
            <a:rPr lang="en-US" sz="1600" kern="1200" dirty="0">
              <a:latin typeface="Arial"/>
              <a:ea typeface="+mn-ea"/>
              <a:cs typeface="+mn-cs"/>
            </a:rPr>
            <a:t>, </a:t>
          </a:r>
          <a:r>
            <a:rPr lang="en-US" sz="1600" kern="1200" dirty="0" err="1">
              <a:latin typeface="Arial"/>
              <a:ea typeface="+mn-ea"/>
              <a:cs typeface="+mn-cs"/>
            </a:rPr>
            <a:t>hệ</a:t>
          </a:r>
          <a:r>
            <a:rPr lang="en-US" sz="1600" kern="1200" dirty="0">
              <a:latin typeface="Arial"/>
              <a:ea typeface="+mn-ea"/>
              <a:cs typeface="+mn-cs"/>
            </a:rPr>
            <a:t> </a:t>
          </a:r>
          <a:r>
            <a:rPr lang="en-US" sz="1600" kern="1200" dirty="0" err="1">
              <a:latin typeface="Arial"/>
              <a:ea typeface="+mn-ea"/>
              <a:cs typeface="+mn-cs"/>
            </a:rPr>
            <a:t>bê</a:t>
          </a:r>
          <a:r>
            <a:rPr lang="en-US" sz="1600" kern="1200" dirty="0">
              <a:latin typeface="Arial"/>
              <a:ea typeface="+mn-ea"/>
              <a:cs typeface="+mn-cs"/>
            </a:rPr>
            <a:t> </a:t>
          </a:r>
          <a:r>
            <a:rPr lang="en-US" sz="1600" kern="1200" dirty="0" err="1">
              <a:latin typeface="Arial"/>
              <a:ea typeface="+mn-ea"/>
              <a:cs typeface="+mn-cs"/>
            </a:rPr>
            <a:t>tông</a:t>
          </a:r>
          <a:r>
            <a:rPr lang="en-US" sz="1600" kern="1200" dirty="0">
              <a:latin typeface="Arial"/>
              <a:ea typeface="+mn-ea"/>
              <a:cs typeface="+mn-cs"/>
            </a:rPr>
            <a:t> </a:t>
          </a:r>
          <a:r>
            <a:rPr lang="en-US" sz="1600" kern="1200" dirty="0" err="1">
              <a:latin typeface="Arial"/>
              <a:ea typeface="+mn-ea"/>
              <a:cs typeface="+mn-cs"/>
            </a:rPr>
            <a:t>móng</a:t>
          </a:r>
          <a:r>
            <a:rPr lang="en-US" sz="1600" kern="1200" dirty="0">
              <a:latin typeface="Arial"/>
              <a:ea typeface="+mn-ea"/>
              <a:cs typeface="+mn-cs"/>
            </a:rPr>
            <a:t>;</a:t>
          </a:r>
          <a:endParaRPr lang="en-US" sz="1200" b="1" kern="1200" dirty="0">
            <a:latin typeface="Arial"/>
            <a:ea typeface="+mn-ea"/>
            <a:cs typeface="+mn-cs"/>
          </a:endParaRPr>
        </a:p>
      </dsp:txBody>
      <dsp:txXfrm>
        <a:off x="1093514" y="4307527"/>
        <a:ext cx="4003696" cy="740722"/>
      </dsp:txXfrm>
    </dsp:sp>
    <dsp:sp modelId="{7D9F2058-E0D9-4F97-AB2E-AC7FE68DB6A6}">
      <dsp:nvSpPr>
        <dsp:cNvPr id="0" name=""/>
        <dsp:cNvSpPr/>
      </dsp:nvSpPr>
      <dsp:spPr>
        <a:xfrm>
          <a:off x="74072" y="4407614"/>
          <a:ext cx="1019442" cy="592577"/>
        </a:xfrm>
        <a:prstGeom prst="roundRect">
          <a:avLst>
            <a:gd name="adj" fmla="val 10000"/>
          </a:avLst>
        </a:prstGeom>
        <a:blipFill rotWithShape="1">
          <a:blip xmlns:r="http://schemas.openxmlformats.org/officeDocument/2006/relationships" r:embed="rId6"/>
          <a:stretch>
            <a:fillRect/>
          </a:stretch>
        </a:blipFill>
        <a:ln w="25400" cap="flat" cmpd="sng" algn="ctr">
          <a:solidFill>
            <a:srgbClr val="FF0000"/>
          </a:solidFill>
          <a:prstDash val="solid"/>
        </a:ln>
        <a:effectLst/>
      </dsp:spPr>
      <dsp:style>
        <a:lnRef idx="2">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D08351B-D2FD-4A19-B354-FB99DD7B56B0}">
      <dsp:nvSpPr>
        <dsp:cNvPr id="0" name=""/>
        <dsp:cNvSpPr/>
      </dsp:nvSpPr>
      <dsp:spPr>
        <a:xfrm>
          <a:off x="200565" y="1313"/>
          <a:ext cx="1228926" cy="917367"/>
        </a:xfrm>
        <a:prstGeom prst="round2SameRect">
          <a:avLst>
            <a:gd name="adj1" fmla="val 8000"/>
            <a:gd name="adj2" fmla="val 0"/>
          </a:avLst>
        </a:prstGeom>
        <a:solidFill>
          <a:sysClr val="window" lastClr="FFFFFF">
            <a:alpha val="90000"/>
            <a:hueOff val="0"/>
            <a:satOff val="0"/>
            <a:lumOff val="0"/>
            <a:alphaOff val="0"/>
          </a:sysClr>
        </a:solidFill>
        <a:ln w="25400" cap="flat" cmpd="sng" algn="ctr">
          <a:solidFill>
            <a:srgbClr val="387C2B">
              <a:hueOff val="0"/>
              <a:satOff val="0"/>
              <a:lumOff val="0"/>
              <a:alphaOff val="0"/>
            </a:srgb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0320" tIns="60960" rIns="20320" bIns="20320" numCol="1" spcCol="1270" anchor="t" anchorCtr="0">
          <a:noAutofit/>
        </a:bodyPr>
        <a:lstStyle/>
        <a:p>
          <a:pPr marL="171450" lvl="1" indent="-171450" algn="l" defTabSz="711200">
            <a:lnSpc>
              <a:spcPct val="90000"/>
            </a:lnSpc>
            <a:spcBef>
              <a:spcPct val="0"/>
            </a:spcBef>
            <a:spcAft>
              <a:spcPct val="15000"/>
            </a:spcAft>
            <a:buChar char="•"/>
          </a:pPr>
          <a:r>
            <a:rPr lang="en-US" sz="1600" b="1" kern="1200" dirty="0" err="1">
              <a:solidFill>
                <a:sysClr val="windowText" lastClr="000000">
                  <a:hueOff val="0"/>
                  <a:satOff val="0"/>
                  <a:lumOff val="0"/>
                  <a:alphaOff val="0"/>
                </a:sysClr>
              </a:solidFill>
              <a:latin typeface="Arial"/>
              <a:ea typeface="+mn-ea"/>
              <a:cs typeface="+mn-cs"/>
            </a:rPr>
            <a:t>Bê</a:t>
          </a:r>
          <a:r>
            <a:rPr lang="en-US" sz="1600" b="1" kern="1200" dirty="0">
              <a:solidFill>
                <a:sysClr val="windowText" lastClr="000000">
                  <a:hueOff val="0"/>
                  <a:satOff val="0"/>
                  <a:lumOff val="0"/>
                  <a:alphaOff val="0"/>
                </a:sysClr>
              </a:solidFill>
              <a:latin typeface="Arial"/>
              <a:ea typeface="+mn-ea"/>
              <a:cs typeface="+mn-cs"/>
            </a:rPr>
            <a:t> </a:t>
          </a:r>
          <a:r>
            <a:rPr lang="en-US" sz="1600" b="1" kern="1200" dirty="0" err="1">
              <a:solidFill>
                <a:sysClr val="windowText" lastClr="000000">
                  <a:hueOff val="0"/>
                  <a:satOff val="0"/>
                  <a:lumOff val="0"/>
                  <a:alphaOff val="0"/>
                </a:sysClr>
              </a:solidFill>
              <a:latin typeface="Arial"/>
              <a:ea typeface="+mn-ea"/>
              <a:cs typeface="+mn-cs"/>
            </a:rPr>
            <a:t>tông</a:t>
          </a:r>
          <a:r>
            <a:rPr lang="en-US" sz="1600" b="1" kern="1200" dirty="0">
              <a:solidFill>
                <a:sysClr val="windowText" lastClr="000000">
                  <a:hueOff val="0"/>
                  <a:satOff val="0"/>
                  <a:lumOff val="0"/>
                  <a:alphaOff val="0"/>
                </a:sysClr>
              </a:solidFill>
              <a:latin typeface="Arial"/>
              <a:ea typeface="+mn-ea"/>
              <a:cs typeface="+mn-cs"/>
            </a:rPr>
            <a:t> </a:t>
          </a:r>
          <a:r>
            <a:rPr lang="en-US" sz="1600" b="1" kern="1200" dirty="0" err="1">
              <a:solidFill>
                <a:sysClr val="windowText" lastClr="000000">
                  <a:hueOff val="0"/>
                  <a:satOff val="0"/>
                  <a:lumOff val="0"/>
                  <a:alphaOff val="0"/>
                </a:sysClr>
              </a:solidFill>
              <a:latin typeface="Arial"/>
              <a:ea typeface="+mn-ea"/>
              <a:cs typeface="+mn-cs"/>
            </a:rPr>
            <a:t>thoát</a:t>
          </a:r>
          <a:r>
            <a:rPr lang="en-US" sz="1600" b="1" kern="1200" dirty="0">
              <a:solidFill>
                <a:sysClr val="windowText" lastClr="000000">
                  <a:hueOff val="0"/>
                  <a:satOff val="0"/>
                  <a:lumOff val="0"/>
                  <a:alphaOff val="0"/>
                </a:sysClr>
              </a:solidFill>
              <a:latin typeface="Arial"/>
              <a:ea typeface="+mn-ea"/>
              <a:cs typeface="+mn-cs"/>
            </a:rPr>
            <a:t> </a:t>
          </a:r>
          <a:r>
            <a:rPr lang="en-US" sz="1600" b="1" kern="1200" dirty="0" err="1">
              <a:solidFill>
                <a:sysClr val="windowText" lastClr="000000">
                  <a:hueOff val="0"/>
                  <a:satOff val="0"/>
                  <a:lumOff val="0"/>
                  <a:alphaOff val="0"/>
                </a:sysClr>
              </a:solidFill>
              <a:latin typeface="Arial"/>
              <a:ea typeface="+mn-ea"/>
              <a:cs typeface="+mn-cs"/>
            </a:rPr>
            <a:t>nước</a:t>
          </a:r>
          <a:endParaRPr lang="en-US" sz="1600" b="1" kern="1200" dirty="0">
            <a:solidFill>
              <a:sysClr val="windowText" lastClr="000000">
                <a:hueOff val="0"/>
                <a:satOff val="0"/>
                <a:lumOff val="0"/>
                <a:alphaOff val="0"/>
              </a:sysClr>
            </a:solidFill>
            <a:latin typeface="Arial"/>
            <a:ea typeface="+mn-ea"/>
            <a:cs typeface="+mn-cs"/>
          </a:endParaRPr>
        </a:p>
      </dsp:txBody>
      <dsp:txXfrm>
        <a:off x="222060" y="22808"/>
        <a:ext cx="1185936" cy="895872"/>
      </dsp:txXfrm>
    </dsp:sp>
    <dsp:sp modelId="{E39DD700-27F4-4535-AFD4-94C33EBE43C1}">
      <dsp:nvSpPr>
        <dsp:cNvPr id="0" name=""/>
        <dsp:cNvSpPr/>
      </dsp:nvSpPr>
      <dsp:spPr>
        <a:xfrm>
          <a:off x="200565" y="918680"/>
          <a:ext cx="1228926" cy="394468"/>
        </a:xfrm>
        <a:prstGeom prst="rect">
          <a:avLst/>
        </a:prstGeom>
        <a:solidFill>
          <a:srgbClr val="387C2B">
            <a:hueOff val="0"/>
            <a:satOff val="0"/>
            <a:lumOff val="0"/>
            <a:alphaOff val="0"/>
          </a:srgbClr>
        </a:solidFill>
        <a:ln w="25400" cap="flat" cmpd="sng" algn="ctr">
          <a:solidFill>
            <a:srgbClr val="387C2B">
              <a:hueOff val="0"/>
              <a:satOff val="0"/>
              <a:lumOff val="0"/>
              <a:alphaOff val="0"/>
            </a:srgb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0" rIns="11430" bIns="0" numCol="1" spcCol="1270" anchor="ctr" anchorCtr="0">
          <a:noAutofit/>
        </a:bodyPr>
        <a:lstStyle/>
        <a:p>
          <a:pPr marL="0" lvl="0" indent="0" algn="l" defTabSz="400050">
            <a:lnSpc>
              <a:spcPct val="90000"/>
            </a:lnSpc>
            <a:spcBef>
              <a:spcPct val="0"/>
            </a:spcBef>
            <a:spcAft>
              <a:spcPct val="35000"/>
            </a:spcAft>
            <a:buNone/>
          </a:pPr>
          <a:r>
            <a:rPr lang="en-US" sz="900" b="1" kern="1200" dirty="0" err="1">
              <a:solidFill>
                <a:sysClr val="window" lastClr="FFFFFF"/>
              </a:solidFill>
              <a:latin typeface="Arial"/>
              <a:ea typeface="+mn-ea"/>
              <a:cs typeface="+mn-cs"/>
            </a:rPr>
            <a:t>Dường</a:t>
          </a:r>
          <a:r>
            <a:rPr lang="en-US" sz="900" b="1" kern="1200" dirty="0">
              <a:solidFill>
                <a:sysClr val="window" lastClr="FFFFFF"/>
              </a:solidFill>
              <a:latin typeface="Arial"/>
              <a:ea typeface="+mn-ea"/>
              <a:cs typeface="+mn-cs"/>
            </a:rPr>
            <a:t> </a:t>
          </a:r>
          <a:r>
            <a:rPr lang="en-US" sz="900" b="1" kern="1200" dirty="0" err="1">
              <a:solidFill>
                <a:sysClr val="window" lastClr="FFFFFF"/>
              </a:solidFill>
              <a:latin typeface="Arial"/>
              <a:ea typeface="+mn-ea"/>
              <a:cs typeface="+mn-cs"/>
            </a:rPr>
            <a:t>nội</a:t>
          </a:r>
          <a:r>
            <a:rPr lang="en-US" sz="900" b="1" kern="1200" dirty="0">
              <a:solidFill>
                <a:sysClr val="window" lastClr="FFFFFF"/>
              </a:solidFill>
              <a:latin typeface="Arial"/>
              <a:ea typeface="+mn-ea"/>
              <a:cs typeface="+mn-cs"/>
            </a:rPr>
            <a:t> </a:t>
          </a:r>
          <a:r>
            <a:rPr lang="en-US" sz="900" b="1" kern="1200" dirty="0" err="1">
              <a:solidFill>
                <a:sysClr val="window" lastClr="FFFFFF"/>
              </a:solidFill>
              <a:latin typeface="Arial"/>
              <a:ea typeface="+mn-ea"/>
              <a:cs typeface="+mn-cs"/>
            </a:rPr>
            <a:t>bộ</a:t>
          </a:r>
          <a:r>
            <a:rPr lang="en-US" sz="900" b="1" kern="1200" dirty="0">
              <a:solidFill>
                <a:sysClr val="window" lastClr="FFFFFF"/>
              </a:solidFill>
              <a:latin typeface="Arial"/>
              <a:ea typeface="+mn-ea"/>
              <a:cs typeface="+mn-cs"/>
            </a:rPr>
            <a:t>, </a:t>
          </a:r>
          <a:r>
            <a:rPr lang="en-US" sz="900" b="1" kern="1200" dirty="0" err="1">
              <a:solidFill>
                <a:sysClr val="window" lastClr="FFFFFF"/>
              </a:solidFill>
              <a:latin typeface="Arial"/>
              <a:ea typeface="+mn-ea"/>
              <a:cs typeface="+mn-cs"/>
            </a:rPr>
            <a:t>bải</a:t>
          </a:r>
          <a:r>
            <a:rPr lang="en-US" sz="900" b="1" kern="1200" dirty="0">
              <a:solidFill>
                <a:sysClr val="window" lastClr="FFFFFF"/>
              </a:solidFill>
              <a:latin typeface="Arial"/>
              <a:ea typeface="+mn-ea"/>
              <a:cs typeface="+mn-cs"/>
            </a:rPr>
            <a:t> </a:t>
          </a:r>
          <a:r>
            <a:rPr lang="en-US" sz="900" b="1" kern="1200" dirty="0" err="1">
              <a:solidFill>
                <a:sysClr val="window" lastClr="FFFFFF"/>
              </a:solidFill>
              <a:latin typeface="Arial"/>
              <a:ea typeface="+mn-ea"/>
              <a:cs typeface="+mn-cs"/>
            </a:rPr>
            <a:t>đậu</a:t>
          </a:r>
          <a:r>
            <a:rPr lang="en-US" sz="900" b="1" kern="1200" dirty="0">
              <a:solidFill>
                <a:sysClr val="window" lastClr="FFFFFF"/>
              </a:solidFill>
              <a:latin typeface="Arial"/>
              <a:ea typeface="+mn-ea"/>
              <a:cs typeface="+mn-cs"/>
            </a:rPr>
            <a:t> </a:t>
          </a:r>
          <a:r>
            <a:rPr lang="en-US" sz="900" b="1" kern="1200" dirty="0" err="1">
              <a:solidFill>
                <a:sysClr val="window" lastClr="FFFFFF"/>
              </a:solidFill>
              <a:latin typeface="Arial"/>
              <a:ea typeface="+mn-ea"/>
              <a:cs typeface="+mn-cs"/>
            </a:rPr>
            <a:t>xe</a:t>
          </a:r>
          <a:endParaRPr lang="en-US" sz="900" b="1" kern="1200" dirty="0">
            <a:solidFill>
              <a:sysClr val="window" lastClr="FFFFFF"/>
            </a:solidFill>
            <a:latin typeface="Arial"/>
            <a:ea typeface="+mn-ea"/>
            <a:cs typeface="+mn-cs"/>
          </a:endParaRPr>
        </a:p>
      </dsp:txBody>
      <dsp:txXfrm>
        <a:off x="200565" y="918680"/>
        <a:ext cx="865441" cy="394468"/>
      </dsp:txXfrm>
    </dsp:sp>
    <dsp:sp modelId="{59755093-9583-48C0-B8DF-16E4320B0339}">
      <dsp:nvSpPr>
        <dsp:cNvPr id="0" name=""/>
        <dsp:cNvSpPr/>
      </dsp:nvSpPr>
      <dsp:spPr>
        <a:xfrm>
          <a:off x="1100771" y="981338"/>
          <a:ext cx="430124" cy="430124"/>
        </a:xfrm>
        <a:prstGeom prst="ellipse">
          <a:avLst/>
        </a:prstGeom>
        <a:solidFill>
          <a:srgbClr val="387C2B">
            <a:alpha val="90000"/>
            <a:tint val="40000"/>
            <a:hueOff val="0"/>
            <a:satOff val="0"/>
            <a:lumOff val="0"/>
            <a:alphaOff val="0"/>
          </a:srgbClr>
        </a:solidFill>
        <a:ln w="25400" cap="flat" cmpd="sng" algn="ctr">
          <a:solidFill>
            <a:srgbClr val="387C2B">
              <a:alpha val="90000"/>
              <a:tint val="40000"/>
              <a:hueOff val="0"/>
              <a:satOff val="0"/>
              <a:lumOff val="0"/>
              <a:alphaOff val="0"/>
            </a:srgbClr>
          </a:solidFill>
          <a:prstDash val="solid"/>
        </a:ln>
        <a:effectLst/>
      </dsp:spPr>
      <dsp:style>
        <a:lnRef idx="2">
          <a:scrgbClr r="0" g="0" b="0"/>
        </a:lnRef>
        <a:fillRef idx="1">
          <a:scrgbClr r="0" g="0" b="0"/>
        </a:fillRef>
        <a:effectRef idx="0">
          <a:scrgbClr r="0" g="0" b="0"/>
        </a:effectRef>
        <a:fontRef idx="minor"/>
      </dsp:style>
    </dsp:sp>
    <dsp:sp modelId="{44A31CC8-B301-4EFD-AFD1-60F8403E0C46}">
      <dsp:nvSpPr>
        <dsp:cNvPr id="0" name=""/>
        <dsp:cNvSpPr/>
      </dsp:nvSpPr>
      <dsp:spPr>
        <a:xfrm>
          <a:off x="1637456" y="1313"/>
          <a:ext cx="1228926" cy="917367"/>
        </a:xfrm>
        <a:prstGeom prst="round2SameRect">
          <a:avLst>
            <a:gd name="adj1" fmla="val 8000"/>
            <a:gd name="adj2" fmla="val 0"/>
          </a:avLst>
        </a:prstGeom>
        <a:solidFill>
          <a:sysClr val="window" lastClr="FFFFFF">
            <a:alpha val="90000"/>
            <a:hueOff val="0"/>
            <a:satOff val="0"/>
            <a:lumOff val="0"/>
            <a:alphaOff val="0"/>
          </a:sysClr>
        </a:solidFill>
        <a:ln w="25400" cap="flat" cmpd="sng" algn="ctr">
          <a:solidFill>
            <a:srgbClr val="387C2B">
              <a:hueOff val="0"/>
              <a:satOff val="0"/>
              <a:lumOff val="0"/>
              <a:alphaOff val="0"/>
            </a:srgb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0320" tIns="60960" rIns="20320" bIns="20320" numCol="1" spcCol="1270" anchor="t" anchorCtr="0">
          <a:noAutofit/>
        </a:bodyPr>
        <a:lstStyle/>
        <a:p>
          <a:pPr marL="171450" lvl="1" indent="-171450" algn="l" defTabSz="711200">
            <a:lnSpc>
              <a:spcPct val="90000"/>
            </a:lnSpc>
            <a:spcBef>
              <a:spcPct val="0"/>
            </a:spcBef>
            <a:spcAft>
              <a:spcPct val="15000"/>
            </a:spcAft>
            <a:buChar char="•"/>
          </a:pPr>
          <a:r>
            <a:rPr lang="en-US" sz="1600" b="1" kern="1200" dirty="0" err="1">
              <a:solidFill>
                <a:sysClr val="windowText" lastClr="000000">
                  <a:hueOff val="0"/>
                  <a:satOff val="0"/>
                  <a:lumOff val="0"/>
                  <a:alphaOff val="0"/>
                </a:sysClr>
              </a:solidFill>
              <a:latin typeface="Arial"/>
              <a:ea typeface="+mn-ea"/>
              <a:cs typeface="+mn-cs"/>
            </a:rPr>
            <a:t>Bê</a:t>
          </a:r>
          <a:r>
            <a:rPr lang="en-US" sz="1600" b="1" kern="1200" dirty="0">
              <a:solidFill>
                <a:sysClr val="windowText" lastClr="000000">
                  <a:hueOff val="0"/>
                  <a:satOff val="0"/>
                  <a:lumOff val="0"/>
                  <a:alphaOff val="0"/>
                </a:sysClr>
              </a:solidFill>
              <a:latin typeface="Arial"/>
              <a:ea typeface="+mn-ea"/>
              <a:cs typeface="+mn-cs"/>
            </a:rPr>
            <a:t> </a:t>
          </a:r>
          <a:r>
            <a:rPr lang="en-US" sz="1600" b="1" kern="1200" dirty="0" err="1">
              <a:solidFill>
                <a:sysClr val="windowText" lastClr="000000">
                  <a:hueOff val="0"/>
                  <a:satOff val="0"/>
                  <a:lumOff val="0"/>
                  <a:alphaOff val="0"/>
                </a:sysClr>
              </a:solidFill>
              <a:latin typeface="Arial"/>
              <a:ea typeface="+mn-ea"/>
              <a:cs typeface="+mn-cs"/>
            </a:rPr>
            <a:t>tông</a:t>
          </a:r>
          <a:r>
            <a:rPr lang="en-US" sz="1600" b="1" kern="1200" dirty="0">
              <a:solidFill>
                <a:sysClr val="windowText" lastClr="000000">
                  <a:hueOff val="0"/>
                  <a:satOff val="0"/>
                  <a:lumOff val="0"/>
                  <a:alphaOff val="0"/>
                </a:sysClr>
              </a:solidFill>
              <a:latin typeface="Arial"/>
              <a:ea typeface="+mn-ea"/>
              <a:cs typeface="+mn-cs"/>
            </a:rPr>
            <a:t> </a:t>
          </a:r>
          <a:r>
            <a:rPr lang="en-US" sz="1600" b="1" kern="1200" dirty="0" err="1">
              <a:solidFill>
                <a:sysClr val="windowText" lastClr="000000">
                  <a:hueOff val="0"/>
                  <a:satOff val="0"/>
                  <a:lumOff val="0"/>
                  <a:alphaOff val="0"/>
                </a:sysClr>
              </a:solidFill>
              <a:latin typeface="Arial"/>
              <a:ea typeface="+mn-ea"/>
              <a:cs typeface="+mn-cs"/>
            </a:rPr>
            <a:t>sợi</a:t>
          </a:r>
          <a:endParaRPr lang="en-US" sz="1600" b="1" kern="1200" dirty="0">
            <a:solidFill>
              <a:sysClr val="windowText" lastClr="000000">
                <a:hueOff val="0"/>
                <a:satOff val="0"/>
                <a:lumOff val="0"/>
                <a:alphaOff val="0"/>
              </a:sysClr>
            </a:solidFill>
            <a:latin typeface="Arial"/>
            <a:ea typeface="+mn-ea"/>
            <a:cs typeface="+mn-cs"/>
          </a:endParaRPr>
        </a:p>
      </dsp:txBody>
      <dsp:txXfrm>
        <a:off x="1658951" y="22808"/>
        <a:ext cx="1185936" cy="895872"/>
      </dsp:txXfrm>
    </dsp:sp>
    <dsp:sp modelId="{8B83BB03-888D-43B9-850E-901AC2537746}">
      <dsp:nvSpPr>
        <dsp:cNvPr id="0" name=""/>
        <dsp:cNvSpPr/>
      </dsp:nvSpPr>
      <dsp:spPr>
        <a:xfrm>
          <a:off x="1637456" y="918680"/>
          <a:ext cx="1228926" cy="394468"/>
        </a:xfrm>
        <a:prstGeom prst="rect">
          <a:avLst/>
        </a:prstGeom>
        <a:solidFill>
          <a:srgbClr val="387C2B">
            <a:hueOff val="0"/>
            <a:satOff val="0"/>
            <a:lumOff val="0"/>
            <a:alphaOff val="0"/>
          </a:srgbClr>
        </a:solidFill>
        <a:ln w="25400" cap="flat" cmpd="sng" algn="ctr">
          <a:solidFill>
            <a:srgbClr val="387C2B">
              <a:hueOff val="0"/>
              <a:satOff val="0"/>
              <a:lumOff val="0"/>
              <a:alphaOff val="0"/>
            </a:srgb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0" rIns="13970" bIns="0" numCol="1" spcCol="1270" anchor="ctr" anchorCtr="0">
          <a:noAutofit/>
        </a:bodyPr>
        <a:lstStyle/>
        <a:p>
          <a:pPr marL="0" lvl="0" indent="0" algn="l" defTabSz="488950">
            <a:lnSpc>
              <a:spcPct val="90000"/>
            </a:lnSpc>
            <a:spcBef>
              <a:spcPct val="0"/>
            </a:spcBef>
            <a:spcAft>
              <a:spcPct val="35000"/>
            </a:spcAft>
            <a:buNone/>
          </a:pPr>
          <a:r>
            <a:rPr lang="en-US" sz="1100" b="1" kern="1200" dirty="0" err="1">
              <a:solidFill>
                <a:sysClr val="window" lastClr="FFFFFF"/>
              </a:solidFill>
              <a:latin typeface="Arial"/>
              <a:ea typeface="+mn-ea"/>
              <a:cs typeface="+mn-cs"/>
            </a:rPr>
            <a:t>Đuờng</a:t>
          </a:r>
          <a:r>
            <a:rPr lang="en-US" sz="1100" b="1" kern="1200" dirty="0">
              <a:solidFill>
                <a:sysClr val="window" lastClr="FFFFFF"/>
              </a:solidFill>
              <a:latin typeface="Arial"/>
              <a:ea typeface="+mn-ea"/>
              <a:cs typeface="+mn-cs"/>
            </a:rPr>
            <a:t> </a:t>
          </a:r>
          <a:r>
            <a:rPr lang="en-US" sz="1100" b="1" kern="1200" dirty="0" err="1">
              <a:solidFill>
                <a:sysClr val="window" lastClr="FFFFFF"/>
              </a:solidFill>
              <a:latin typeface="Arial"/>
              <a:ea typeface="+mn-ea"/>
              <a:cs typeface="+mn-cs"/>
            </a:rPr>
            <a:t>đi</a:t>
          </a:r>
          <a:r>
            <a:rPr lang="en-US" sz="1100" b="1" kern="1200" dirty="0">
              <a:solidFill>
                <a:sysClr val="window" lastClr="FFFFFF"/>
              </a:solidFill>
              <a:latin typeface="Arial"/>
              <a:ea typeface="+mn-ea"/>
              <a:cs typeface="+mn-cs"/>
            </a:rPr>
            <a:t> </a:t>
          </a:r>
          <a:r>
            <a:rPr lang="en-US" sz="1100" b="1" kern="1200" dirty="0" err="1">
              <a:solidFill>
                <a:sysClr val="window" lastClr="FFFFFF"/>
              </a:solidFill>
              <a:latin typeface="Arial"/>
              <a:ea typeface="+mn-ea"/>
              <a:cs typeface="+mn-cs"/>
            </a:rPr>
            <a:t>nội</a:t>
          </a:r>
          <a:r>
            <a:rPr lang="en-US" sz="1100" b="1" kern="1200" dirty="0">
              <a:solidFill>
                <a:sysClr val="window" lastClr="FFFFFF"/>
              </a:solidFill>
              <a:latin typeface="Arial"/>
              <a:ea typeface="+mn-ea"/>
              <a:cs typeface="+mn-cs"/>
            </a:rPr>
            <a:t> </a:t>
          </a:r>
          <a:r>
            <a:rPr lang="en-US" sz="1100" b="1" kern="1200" dirty="0" err="1">
              <a:solidFill>
                <a:sysClr val="window" lastClr="FFFFFF"/>
              </a:solidFill>
              <a:latin typeface="Arial"/>
              <a:ea typeface="+mn-ea"/>
              <a:cs typeface="+mn-cs"/>
            </a:rPr>
            <a:t>bộ</a:t>
          </a:r>
          <a:r>
            <a:rPr lang="en-US" sz="1100" b="1" kern="1200" dirty="0">
              <a:solidFill>
                <a:sysClr val="window" lastClr="FFFFFF"/>
              </a:solidFill>
              <a:latin typeface="Arial"/>
              <a:ea typeface="+mn-ea"/>
              <a:cs typeface="+mn-cs"/>
            </a:rPr>
            <a:t>, </a:t>
          </a:r>
          <a:r>
            <a:rPr lang="en-US" sz="1100" b="1" kern="1200" dirty="0" err="1">
              <a:solidFill>
                <a:sysClr val="window" lastClr="FFFFFF"/>
              </a:solidFill>
              <a:latin typeface="Arial"/>
              <a:ea typeface="+mn-ea"/>
              <a:cs typeface="+mn-cs"/>
            </a:rPr>
            <a:t>kho</a:t>
          </a:r>
          <a:endParaRPr lang="en-US" sz="1100" b="1" kern="1200" dirty="0">
            <a:solidFill>
              <a:sysClr val="window" lastClr="FFFFFF"/>
            </a:solidFill>
            <a:latin typeface="Arial"/>
            <a:ea typeface="+mn-ea"/>
            <a:cs typeface="+mn-cs"/>
          </a:endParaRPr>
        </a:p>
      </dsp:txBody>
      <dsp:txXfrm>
        <a:off x="1637456" y="918680"/>
        <a:ext cx="865441" cy="394468"/>
      </dsp:txXfrm>
    </dsp:sp>
    <dsp:sp modelId="{53F0FE5A-36AB-446B-85EE-28B6147E5893}">
      <dsp:nvSpPr>
        <dsp:cNvPr id="0" name=""/>
        <dsp:cNvSpPr/>
      </dsp:nvSpPr>
      <dsp:spPr>
        <a:xfrm>
          <a:off x="2537661" y="981338"/>
          <a:ext cx="430124" cy="430124"/>
        </a:xfrm>
        <a:prstGeom prst="ellipse">
          <a:avLst/>
        </a:prstGeom>
        <a:solidFill>
          <a:srgbClr val="387C2B">
            <a:alpha val="90000"/>
            <a:tint val="40000"/>
            <a:hueOff val="0"/>
            <a:satOff val="0"/>
            <a:lumOff val="0"/>
            <a:alphaOff val="0"/>
          </a:srgbClr>
        </a:solidFill>
        <a:ln w="25400" cap="flat" cmpd="sng" algn="ctr">
          <a:solidFill>
            <a:srgbClr val="387C2B">
              <a:alpha val="90000"/>
              <a:tint val="40000"/>
              <a:hueOff val="0"/>
              <a:satOff val="0"/>
              <a:lumOff val="0"/>
              <a:alphaOff val="0"/>
            </a:srgbClr>
          </a:solidFill>
          <a:prstDash val="solid"/>
        </a:ln>
        <a:effectLst/>
      </dsp:spPr>
      <dsp:style>
        <a:lnRef idx="2">
          <a:scrgbClr r="0" g="0" b="0"/>
        </a:lnRef>
        <a:fillRef idx="1">
          <a:scrgbClr r="0" g="0" b="0"/>
        </a:fillRef>
        <a:effectRef idx="0">
          <a:scrgbClr r="0" g="0" b="0"/>
        </a:effectRef>
        <a:fontRef idx="minor"/>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ED000FE-C004-4E64-B1BB-89708F8D57E7}">
      <dsp:nvSpPr>
        <dsp:cNvPr id="0" name=""/>
        <dsp:cNvSpPr/>
      </dsp:nvSpPr>
      <dsp:spPr>
        <a:xfrm>
          <a:off x="257" y="395596"/>
          <a:ext cx="1129402" cy="843075"/>
        </a:xfrm>
        <a:prstGeom prst="round2SameRect">
          <a:avLst>
            <a:gd name="adj1" fmla="val 8000"/>
            <a:gd name="adj2" fmla="val 0"/>
          </a:avLst>
        </a:prstGeom>
        <a:solidFill>
          <a:sysClr val="window" lastClr="FFFFFF">
            <a:alpha val="90000"/>
            <a:hueOff val="0"/>
            <a:satOff val="0"/>
            <a:lumOff val="0"/>
            <a:alphaOff val="0"/>
          </a:sysClr>
        </a:solidFill>
        <a:ln w="25400" cap="flat" cmpd="sng" algn="ctr">
          <a:solidFill>
            <a:srgbClr val="387C2B">
              <a:hueOff val="0"/>
              <a:satOff val="0"/>
              <a:lumOff val="0"/>
              <a:alphaOff val="0"/>
            </a:srgb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0320" tIns="60960" rIns="20320" bIns="20320" numCol="1" spcCol="1270" anchor="t" anchorCtr="0">
          <a:noAutofit/>
        </a:bodyPr>
        <a:lstStyle/>
        <a:p>
          <a:pPr marL="171450" lvl="1" indent="-171450" algn="l" defTabSz="711200">
            <a:lnSpc>
              <a:spcPct val="90000"/>
            </a:lnSpc>
            <a:spcBef>
              <a:spcPct val="0"/>
            </a:spcBef>
            <a:spcAft>
              <a:spcPct val="15000"/>
            </a:spcAft>
            <a:buChar char="•"/>
          </a:pPr>
          <a:r>
            <a:rPr lang="en-US" sz="1600" b="1" kern="1200" dirty="0" err="1">
              <a:solidFill>
                <a:sysClr val="windowText" lastClr="000000">
                  <a:hueOff val="0"/>
                  <a:satOff val="0"/>
                  <a:lumOff val="0"/>
                  <a:alphaOff val="0"/>
                </a:sysClr>
              </a:solidFill>
              <a:latin typeface="Arial"/>
              <a:ea typeface="+mn-ea"/>
              <a:cs typeface="+mn-cs"/>
            </a:rPr>
            <a:t>Bê</a:t>
          </a:r>
          <a:r>
            <a:rPr lang="en-US" sz="1600" b="1" kern="1200" dirty="0">
              <a:solidFill>
                <a:sysClr val="windowText" lastClr="000000">
                  <a:hueOff val="0"/>
                  <a:satOff val="0"/>
                  <a:lumOff val="0"/>
                  <a:alphaOff val="0"/>
                </a:sysClr>
              </a:solidFill>
              <a:latin typeface="Arial"/>
              <a:ea typeface="+mn-ea"/>
              <a:cs typeface="+mn-cs"/>
            </a:rPr>
            <a:t> </a:t>
          </a:r>
          <a:r>
            <a:rPr lang="en-US" sz="1600" b="1" kern="1200" dirty="0" err="1">
              <a:solidFill>
                <a:sysClr val="windowText" lastClr="000000">
                  <a:hueOff val="0"/>
                  <a:satOff val="0"/>
                  <a:lumOff val="0"/>
                  <a:alphaOff val="0"/>
                </a:sysClr>
              </a:solidFill>
              <a:latin typeface="Arial"/>
              <a:ea typeface="+mn-ea"/>
              <a:cs typeface="+mn-cs"/>
            </a:rPr>
            <a:t>tông</a:t>
          </a:r>
          <a:r>
            <a:rPr lang="en-US" sz="1600" b="1" kern="1200" dirty="0">
              <a:solidFill>
                <a:sysClr val="windowText" lastClr="000000">
                  <a:hueOff val="0"/>
                  <a:satOff val="0"/>
                  <a:lumOff val="0"/>
                  <a:alphaOff val="0"/>
                </a:sysClr>
              </a:solidFill>
              <a:latin typeface="Arial"/>
              <a:ea typeface="+mn-ea"/>
              <a:cs typeface="+mn-cs"/>
            </a:rPr>
            <a:t> </a:t>
          </a:r>
          <a:r>
            <a:rPr lang="en-US" sz="1600" b="1" kern="1200" dirty="0" err="1">
              <a:solidFill>
                <a:sysClr val="windowText" lastClr="000000">
                  <a:hueOff val="0"/>
                  <a:satOff val="0"/>
                  <a:lumOff val="0"/>
                  <a:alphaOff val="0"/>
                </a:sysClr>
              </a:solidFill>
              <a:latin typeface="Arial"/>
              <a:ea typeface="+mn-ea"/>
              <a:cs typeface="+mn-cs"/>
            </a:rPr>
            <a:t>kho</a:t>
          </a:r>
          <a:r>
            <a:rPr lang="en-US" sz="1600" b="1" kern="1200" dirty="0">
              <a:solidFill>
                <a:sysClr val="windowText" lastClr="000000">
                  <a:hueOff val="0"/>
                  <a:satOff val="0"/>
                  <a:lumOff val="0"/>
                  <a:alphaOff val="0"/>
                </a:sysClr>
              </a:solidFill>
              <a:latin typeface="Arial"/>
              <a:ea typeface="+mn-ea"/>
              <a:cs typeface="+mn-cs"/>
            </a:rPr>
            <a:t> </a:t>
          </a:r>
          <a:r>
            <a:rPr lang="en-US" sz="1600" b="1" kern="1200" dirty="0" err="1">
              <a:solidFill>
                <a:sysClr val="windowText" lastClr="000000">
                  <a:hueOff val="0"/>
                  <a:satOff val="0"/>
                  <a:lumOff val="0"/>
                  <a:alphaOff val="0"/>
                </a:sysClr>
              </a:solidFill>
              <a:latin typeface="Arial"/>
              <a:ea typeface="+mn-ea"/>
              <a:cs typeface="+mn-cs"/>
            </a:rPr>
            <a:t>lạnh</a:t>
          </a:r>
          <a:endParaRPr lang="en-US" sz="1600" b="1" kern="1200" dirty="0">
            <a:solidFill>
              <a:sysClr val="windowText" lastClr="000000">
                <a:hueOff val="0"/>
                <a:satOff val="0"/>
                <a:lumOff val="0"/>
                <a:alphaOff val="0"/>
              </a:sysClr>
            </a:solidFill>
            <a:latin typeface="Arial"/>
            <a:ea typeface="+mn-ea"/>
            <a:cs typeface="+mn-cs"/>
          </a:endParaRPr>
        </a:p>
      </dsp:txBody>
      <dsp:txXfrm>
        <a:off x="20011" y="415350"/>
        <a:ext cx="1089894" cy="823321"/>
      </dsp:txXfrm>
    </dsp:sp>
    <dsp:sp modelId="{D9D04F43-EB97-4209-BDF5-5D09A653F15F}">
      <dsp:nvSpPr>
        <dsp:cNvPr id="0" name=""/>
        <dsp:cNvSpPr/>
      </dsp:nvSpPr>
      <dsp:spPr>
        <a:xfrm>
          <a:off x="257" y="1238671"/>
          <a:ext cx="1129402" cy="362522"/>
        </a:xfrm>
        <a:prstGeom prst="rect">
          <a:avLst/>
        </a:prstGeom>
        <a:solidFill>
          <a:srgbClr val="387C2B">
            <a:hueOff val="0"/>
            <a:satOff val="0"/>
            <a:lumOff val="0"/>
            <a:alphaOff val="0"/>
          </a:srgbClr>
        </a:solidFill>
        <a:ln w="25400" cap="flat" cmpd="sng" algn="ctr">
          <a:solidFill>
            <a:srgbClr val="387C2B">
              <a:hueOff val="0"/>
              <a:satOff val="0"/>
              <a:lumOff val="0"/>
              <a:alphaOff val="0"/>
            </a:srgb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0" rIns="15240" bIns="0" numCol="1" spcCol="1270" anchor="ctr" anchorCtr="0">
          <a:noAutofit/>
        </a:bodyPr>
        <a:lstStyle/>
        <a:p>
          <a:pPr marL="0" lvl="0" indent="0" algn="l" defTabSz="533400">
            <a:lnSpc>
              <a:spcPct val="90000"/>
            </a:lnSpc>
            <a:spcBef>
              <a:spcPct val="0"/>
            </a:spcBef>
            <a:spcAft>
              <a:spcPct val="35000"/>
            </a:spcAft>
            <a:buNone/>
          </a:pPr>
          <a:r>
            <a:rPr lang="en-US" sz="1200" b="1" kern="1200" dirty="0">
              <a:solidFill>
                <a:sysClr val="window" lastClr="FFFFFF"/>
              </a:solidFill>
              <a:latin typeface="Arial"/>
              <a:ea typeface="+mn-ea"/>
              <a:cs typeface="+mn-cs"/>
            </a:rPr>
            <a:t>Kho </a:t>
          </a:r>
          <a:r>
            <a:rPr lang="en-US" sz="1200" b="1" kern="1200" dirty="0" err="1">
              <a:solidFill>
                <a:sysClr val="window" lastClr="FFFFFF"/>
              </a:solidFill>
              <a:latin typeface="Arial"/>
              <a:ea typeface="+mn-ea"/>
              <a:cs typeface="+mn-cs"/>
            </a:rPr>
            <a:t>lạnh</a:t>
          </a:r>
          <a:endParaRPr lang="en-US" sz="1200" b="1" kern="1200" dirty="0">
            <a:solidFill>
              <a:sysClr val="window" lastClr="FFFFFF"/>
            </a:solidFill>
            <a:latin typeface="Arial"/>
            <a:ea typeface="+mn-ea"/>
            <a:cs typeface="+mn-cs"/>
          </a:endParaRPr>
        </a:p>
      </dsp:txBody>
      <dsp:txXfrm>
        <a:off x="257" y="1238671"/>
        <a:ext cx="795354" cy="362522"/>
      </dsp:txXfrm>
    </dsp:sp>
    <dsp:sp modelId="{DF92F1D2-E2BB-4410-A853-D478148990CD}">
      <dsp:nvSpPr>
        <dsp:cNvPr id="0" name=""/>
        <dsp:cNvSpPr/>
      </dsp:nvSpPr>
      <dsp:spPr>
        <a:xfrm>
          <a:off x="828587" y="1297344"/>
          <a:ext cx="395291" cy="395291"/>
        </a:xfrm>
        <a:prstGeom prst="ellipse">
          <a:avLst/>
        </a:prstGeom>
        <a:solidFill>
          <a:srgbClr val="387C2B">
            <a:alpha val="90000"/>
            <a:tint val="40000"/>
            <a:hueOff val="0"/>
            <a:satOff val="0"/>
            <a:lumOff val="0"/>
            <a:alphaOff val="0"/>
          </a:srgbClr>
        </a:solidFill>
        <a:ln w="25400" cap="flat" cmpd="sng" algn="ctr">
          <a:solidFill>
            <a:srgbClr val="387C2B">
              <a:alpha val="90000"/>
              <a:tint val="40000"/>
              <a:hueOff val="0"/>
              <a:satOff val="0"/>
              <a:lumOff val="0"/>
              <a:alphaOff val="0"/>
            </a:srgbClr>
          </a:solidFill>
          <a:prstDash val="solid"/>
        </a:ln>
        <a:effectLst/>
      </dsp:spPr>
      <dsp:style>
        <a:lnRef idx="2">
          <a:scrgbClr r="0" g="0" b="0"/>
        </a:lnRef>
        <a:fillRef idx="1">
          <a:scrgbClr r="0" g="0" b="0"/>
        </a:fillRef>
        <a:effectRef idx="0">
          <a:scrgbClr r="0" g="0" b="0"/>
        </a:effectRef>
        <a:fontRef idx="minor"/>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D08351B-D2FD-4A19-B354-FB99DD7B56B0}">
      <dsp:nvSpPr>
        <dsp:cNvPr id="0" name=""/>
        <dsp:cNvSpPr/>
      </dsp:nvSpPr>
      <dsp:spPr>
        <a:xfrm>
          <a:off x="2763" y="57565"/>
          <a:ext cx="1193634" cy="891022"/>
        </a:xfrm>
        <a:prstGeom prst="round2SameRect">
          <a:avLst>
            <a:gd name="adj1" fmla="val 8000"/>
            <a:gd name="adj2" fmla="val 0"/>
          </a:avLst>
        </a:prstGeom>
        <a:solidFill>
          <a:sysClr val="window" lastClr="FFFFFF">
            <a:alpha val="90000"/>
            <a:hueOff val="0"/>
            <a:satOff val="0"/>
            <a:lumOff val="0"/>
            <a:alphaOff val="0"/>
          </a:sysClr>
        </a:solidFill>
        <a:ln w="25400" cap="flat" cmpd="sng" algn="ctr">
          <a:solidFill>
            <a:srgbClr val="387C2B">
              <a:hueOff val="0"/>
              <a:satOff val="0"/>
              <a:lumOff val="0"/>
              <a:alphaOff val="0"/>
            </a:srgb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0320" tIns="60960" rIns="20320" bIns="20320" numCol="1" spcCol="1270" anchor="t" anchorCtr="0">
          <a:noAutofit/>
        </a:bodyPr>
        <a:lstStyle/>
        <a:p>
          <a:pPr marL="171450" lvl="1" indent="-171450" algn="l" defTabSz="711200">
            <a:lnSpc>
              <a:spcPct val="90000"/>
            </a:lnSpc>
            <a:spcBef>
              <a:spcPct val="0"/>
            </a:spcBef>
            <a:spcAft>
              <a:spcPct val="15000"/>
            </a:spcAft>
            <a:buChar char="•"/>
          </a:pPr>
          <a:r>
            <a:rPr lang="en-US" sz="1600" b="1" kern="1200" dirty="0" err="1">
              <a:solidFill>
                <a:sysClr val="windowText" lastClr="000000">
                  <a:hueOff val="0"/>
                  <a:satOff val="0"/>
                  <a:lumOff val="0"/>
                  <a:alphaOff val="0"/>
                </a:sysClr>
              </a:solidFill>
              <a:latin typeface="Arial"/>
              <a:ea typeface="+mn-ea"/>
              <a:cs typeface="+mn-cs"/>
            </a:rPr>
            <a:t>Bê</a:t>
          </a:r>
          <a:r>
            <a:rPr lang="en-US" sz="1600" b="1" kern="1200" dirty="0">
              <a:solidFill>
                <a:sysClr val="windowText" lastClr="000000">
                  <a:hueOff val="0"/>
                  <a:satOff val="0"/>
                  <a:lumOff val="0"/>
                  <a:alphaOff val="0"/>
                </a:sysClr>
              </a:solidFill>
              <a:latin typeface="Arial"/>
              <a:ea typeface="+mn-ea"/>
              <a:cs typeface="+mn-cs"/>
            </a:rPr>
            <a:t> </a:t>
          </a:r>
          <a:r>
            <a:rPr lang="en-US" sz="1600" b="1" kern="1200" dirty="0" err="1">
              <a:solidFill>
                <a:sysClr val="windowText" lastClr="000000">
                  <a:hueOff val="0"/>
                  <a:satOff val="0"/>
                  <a:lumOff val="0"/>
                  <a:alphaOff val="0"/>
                </a:sysClr>
              </a:solidFill>
              <a:latin typeface="Arial"/>
              <a:ea typeface="+mn-ea"/>
              <a:cs typeface="+mn-cs"/>
            </a:rPr>
            <a:t>tông</a:t>
          </a:r>
          <a:r>
            <a:rPr lang="en-US" sz="1600" b="1" kern="1200" dirty="0">
              <a:solidFill>
                <a:sysClr val="windowText" lastClr="000000">
                  <a:hueOff val="0"/>
                  <a:satOff val="0"/>
                  <a:lumOff val="0"/>
                  <a:alphaOff val="0"/>
                </a:sysClr>
              </a:solidFill>
              <a:latin typeface="Arial"/>
              <a:ea typeface="+mn-ea"/>
              <a:cs typeface="+mn-cs"/>
            </a:rPr>
            <a:t> </a:t>
          </a:r>
          <a:r>
            <a:rPr lang="en-US" sz="1600" b="1" kern="1200" dirty="0" err="1">
              <a:solidFill>
                <a:sysClr val="windowText" lastClr="000000">
                  <a:hueOff val="0"/>
                  <a:satOff val="0"/>
                  <a:lumOff val="0"/>
                  <a:alphaOff val="0"/>
                </a:sysClr>
              </a:solidFill>
              <a:latin typeface="Arial"/>
              <a:ea typeface="+mn-ea"/>
              <a:cs typeface="+mn-cs"/>
            </a:rPr>
            <a:t>khối</a:t>
          </a:r>
          <a:r>
            <a:rPr lang="en-US" sz="1600" b="1" kern="1200" dirty="0">
              <a:solidFill>
                <a:sysClr val="windowText" lastClr="000000">
                  <a:hueOff val="0"/>
                  <a:satOff val="0"/>
                  <a:lumOff val="0"/>
                  <a:alphaOff val="0"/>
                </a:sysClr>
              </a:solidFill>
              <a:latin typeface="Arial"/>
              <a:ea typeface="+mn-ea"/>
              <a:cs typeface="+mn-cs"/>
            </a:rPr>
            <a:t> </a:t>
          </a:r>
          <a:r>
            <a:rPr lang="en-US" sz="1600" b="1" kern="1200" dirty="0" err="1">
              <a:solidFill>
                <a:sysClr val="windowText" lastClr="000000">
                  <a:hueOff val="0"/>
                  <a:satOff val="0"/>
                  <a:lumOff val="0"/>
                  <a:alphaOff val="0"/>
                </a:sysClr>
              </a:solidFill>
              <a:latin typeface="Arial"/>
              <a:ea typeface="+mn-ea"/>
              <a:cs typeface="+mn-cs"/>
            </a:rPr>
            <a:t>lớn</a:t>
          </a:r>
          <a:endParaRPr lang="en-US" sz="1600" b="1" kern="1200" dirty="0">
            <a:solidFill>
              <a:sysClr val="windowText" lastClr="000000">
                <a:hueOff val="0"/>
                <a:satOff val="0"/>
                <a:lumOff val="0"/>
                <a:alphaOff val="0"/>
              </a:sysClr>
            </a:solidFill>
            <a:latin typeface="Arial"/>
            <a:ea typeface="+mn-ea"/>
            <a:cs typeface="+mn-cs"/>
          </a:endParaRPr>
        </a:p>
      </dsp:txBody>
      <dsp:txXfrm>
        <a:off x="23641" y="78443"/>
        <a:ext cx="1151878" cy="870144"/>
      </dsp:txXfrm>
    </dsp:sp>
    <dsp:sp modelId="{E39DD700-27F4-4535-AFD4-94C33EBE43C1}">
      <dsp:nvSpPr>
        <dsp:cNvPr id="0" name=""/>
        <dsp:cNvSpPr/>
      </dsp:nvSpPr>
      <dsp:spPr>
        <a:xfrm>
          <a:off x="2763" y="948588"/>
          <a:ext cx="1193634" cy="383139"/>
        </a:xfrm>
        <a:prstGeom prst="rect">
          <a:avLst/>
        </a:prstGeom>
        <a:solidFill>
          <a:srgbClr val="387C2B">
            <a:hueOff val="0"/>
            <a:satOff val="0"/>
            <a:lumOff val="0"/>
            <a:alphaOff val="0"/>
          </a:srgbClr>
        </a:solidFill>
        <a:ln w="25400" cap="flat" cmpd="sng" algn="ctr">
          <a:solidFill>
            <a:srgbClr val="387C2B">
              <a:hueOff val="0"/>
              <a:satOff val="0"/>
              <a:lumOff val="0"/>
              <a:alphaOff val="0"/>
            </a:srgb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0" rIns="16510" bIns="0" numCol="1" spcCol="1270" anchor="ctr" anchorCtr="0">
          <a:noAutofit/>
        </a:bodyPr>
        <a:lstStyle/>
        <a:p>
          <a:pPr marL="0" lvl="0" indent="0" algn="l" defTabSz="577850">
            <a:lnSpc>
              <a:spcPct val="90000"/>
            </a:lnSpc>
            <a:spcBef>
              <a:spcPct val="0"/>
            </a:spcBef>
            <a:spcAft>
              <a:spcPct val="35000"/>
            </a:spcAft>
            <a:buNone/>
          </a:pPr>
          <a:r>
            <a:rPr lang="en-US" sz="1300" b="1" kern="1200" dirty="0" err="1">
              <a:solidFill>
                <a:sysClr val="window" lastClr="FFFFFF"/>
              </a:solidFill>
              <a:latin typeface="Arial"/>
              <a:ea typeface="+mn-ea"/>
              <a:cs typeface="+mn-cs"/>
            </a:rPr>
            <a:t>Móng</a:t>
          </a:r>
          <a:r>
            <a:rPr lang="en-US" sz="1300" b="1" kern="1200" dirty="0">
              <a:solidFill>
                <a:sysClr val="window" lastClr="FFFFFF"/>
              </a:solidFill>
              <a:latin typeface="Arial"/>
              <a:ea typeface="+mn-ea"/>
              <a:cs typeface="+mn-cs"/>
            </a:rPr>
            <a:t> </a:t>
          </a:r>
          <a:r>
            <a:rPr lang="en-US" sz="1300" b="1" kern="1200" dirty="0" err="1">
              <a:solidFill>
                <a:sysClr val="window" lastClr="FFFFFF"/>
              </a:solidFill>
              <a:latin typeface="Arial"/>
              <a:ea typeface="+mn-ea"/>
              <a:cs typeface="+mn-cs"/>
            </a:rPr>
            <a:t>máy</a:t>
          </a:r>
          <a:endParaRPr lang="en-US" sz="1300" b="1" kern="1200" dirty="0">
            <a:solidFill>
              <a:sysClr val="window" lastClr="FFFFFF"/>
            </a:solidFill>
            <a:latin typeface="Arial"/>
            <a:ea typeface="+mn-ea"/>
            <a:cs typeface="+mn-cs"/>
          </a:endParaRPr>
        </a:p>
      </dsp:txBody>
      <dsp:txXfrm>
        <a:off x="2763" y="948588"/>
        <a:ext cx="840587" cy="383139"/>
      </dsp:txXfrm>
    </dsp:sp>
    <dsp:sp modelId="{59755093-9583-48C0-B8DF-16E4320B0339}">
      <dsp:nvSpPr>
        <dsp:cNvPr id="0" name=""/>
        <dsp:cNvSpPr/>
      </dsp:nvSpPr>
      <dsp:spPr>
        <a:xfrm>
          <a:off x="877117" y="1009446"/>
          <a:ext cx="417771" cy="417771"/>
        </a:xfrm>
        <a:prstGeom prst="ellipse">
          <a:avLst/>
        </a:prstGeom>
        <a:solidFill>
          <a:srgbClr val="387C2B">
            <a:alpha val="90000"/>
            <a:tint val="40000"/>
            <a:hueOff val="0"/>
            <a:satOff val="0"/>
            <a:lumOff val="0"/>
            <a:alphaOff val="0"/>
          </a:srgbClr>
        </a:solidFill>
        <a:ln w="25400" cap="flat" cmpd="sng" algn="ctr">
          <a:solidFill>
            <a:srgbClr val="387C2B">
              <a:alpha val="90000"/>
              <a:tint val="40000"/>
              <a:hueOff val="0"/>
              <a:satOff val="0"/>
              <a:lumOff val="0"/>
              <a:alphaOff val="0"/>
            </a:srgbClr>
          </a:solidFill>
          <a:prstDash val="solid"/>
        </a:ln>
        <a:effectLst/>
      </dsp:spPr>
      <dsp:style>
        <a:lnRef idx="2">
          <a:scrgbClr r="0" g="0" b="0"/>
        </a:lnRef>
        <a:fillRef idx="1">
          <a:scrgbClr r="0" g="0" b="0"/>
        </a:fillRef>
        <a:effectRef idx="0">
          <a:scrgbClr r="0" g="0" b="0"/>
        </a:effectRef>
        <a:fontRef idx="minor"/>
      </dsp:style>
    </dsp:sp>
    <dsp:sp modelId="{44A31CC8-B301-4EFD-AFD1-60F8403E0C46}">
      <dsp:nvSpPr>
        <dsp:cNvPr id="0" name=""/>
        <dsp:cNvSpPr/>
      </dsp:nvSpPr>
      <dsp:spPr>
        <a:xfrm>
          <a:off x="1398389" y="57565"/>
          <a:ext cx="1193634" cy="891022"/>
        </a:xfrm>
        <a:prstGeom prst="round2SameRect">
          <a:avLst>
            <a:gd name="adj1" fmla="val 8000"/>
            <a:gd name="adj2" fmla="val 0"/>
          </a:avLst>
        </a:prstGeom>
        <a:solidFill>
          <a:sysClr val="window" lastClr="FFFFFF">
            <a:alpha val="90000"/>
            <a:hueOff val="0"/>
            <a:satOff val="0"/>
            <a:lumOff val="0"/>
            <a:alphaOff val="0"/>
          </a:sysClr>
        </a:solidFill>
        <a:ln w="25400" cap="flat" cmpd="sng" algn="ctr">
          <a:solidFill>
            <a:srgbClr val="387C2B">
              <a:hueOff val="0"/>
              <a:satOff val="0"/>
              <a:lumOff val="0"/>
              <a:alphaOff val="0"/>
            </a:srgb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0320" tIns="60960" rIns="20320" bIns="20320" numCol="1" spcCol="1270" anchor="t" anchorCtr="0">
          <a:noAutofit/>
        </a:bodyPr>
        <a:lstStyle/>
        <a:p>
          <a:pPr marL="171450" lvl="1" indent="-171450" algn="l" defTabSz="711200">
            <a:lnSpc>
              <a:spcPct val="90000"/>
            </a:lnSpc>
            <a:spcBef>
              <a:spcPct val="0"/>
            </a:spcBef>
            <a:spcAft>
              <a:spcPct val="15000"/>
            </a:spcAft>
            <a:buChar char="•"/>
          </a:pPr>
          <a:r>
            <a:rPr lang="en-US" sz="1600" b="1" kern="1200" dirty="0" err="1">
              <a:solidFill>
                <a:sysClr val="windowText" lastClr="000000">
                  <a:hueOff val="0"/>
                  <a:satOff val="0"/>
                  <a:lumOff val="0"/>
                  <a:alphaOff val="0"/>
                </a:sysClr>
              </a:solidFill>
              <a:latin typeface="Arial"/>
              <a:ea typeface="+mn-ea"/>
              <a:cs typeface="+mn-cs"/>
            </a:rPr>
            <a:t>Bê</a:t>
          </a:r>
          <a:r>
            <a:rPr lang="en-US" sz="1600" b="1" kern="1200" dirty="0">
              <a:solidFill>
                <a:sysClr val="windowText" lastClr="000000">
                  <a:hueOff val="0"/>
                  <a:satOff val="0"/>
                  <a:lumOff val="0"/>
                  <a:alphaOff val="0"/>
                </a:sysClr>
              </a:solidFill>
              <a:latin typeface="Arial"/>
              <a:ea typeface="+mn-ea"/>
              <a:cs typeface="+mn-cs"/>
            </a:rPr>
            <a:t> </a:t>
          </a:r>
          <a:r>
            <a:rPr lang="en-US" sz="1600" b="1" kern="1200" dirty="0" err="1">
              <a:solidFill>
                <a:sysClr val="windowText" lastClr="000000">
                  <a:hueOff val="0"/>
                  <a:satOff val="0"/>
                  <a:lumOff val="0"/>
                  <a:alphaOff val="0"/>
                </a:sysClr>
              </a:solidFill>
              <a:latin typeface="Arial"/>
              <a:ea typeface="+mn-ea"/>
              <a:cs typeface="+mn-cs"/>
            </a:rPr>
            <a:t>tông</a:t>
          </a:r>
          <a:r>
            <a:rPr lang="en-US" sz="1600" b="1" kern="1200" dirty="0">
              <a:solidFill>
                <a:sysClr val="windowText" lastClr="000000">
                  <a:hueOff val="0"/>
                  <a:satOff val="0"/>
                  <a:lumOff val="0"/>
                  <a:alphaOff val="0"/>
                </a:sysClr>
              </a:solidFill>
              <a:latin typeface="Arial"/>
              <a:ea typeface="+mn-ea"/>
              <a:cs typeface="+mn-cs"/>
            </a:rPr>
            <a:t> </a:t>
          </a:r>
          <a:r>
            <a:rPr lang="en-US" sz="1600" b="1" kern="1200" dirty="0" err="1">
              <a:solidFill>
                <a:sysClr val="windowText" lastClr="000000">
                  <a:hueOff val="0"/>
                  <a:satOff val="0"/>
                  <a:lumOff val="0"/>
                  <a:alphaOff val="0"/>
                </a:sysClr>
              </a:solidFill>
              <a:latin typeface="Arial"/>
              <a:ea typeface="+mn-ea"/>
              <a:cs typeface="+mn-cs"/>
            </a:rPr>
            <a:t>sàn</a:t>
          </a:r>
          <a:r>
            <a:rPr lang="en-US" sz="1600" b="1" kern="1200" dirty="0">
              <a:solidFill>
                <a:sysClr val="windowText" lastClr="000000">
                  <a:hueOff val="0"/>
                  <a:satOff val="0"/>
                  <a:lumOff val="0"/>
                  <a:alphaOff val="0"/>
                </a:sysClr>
              </a:solidFill>
              <a:latin typeface="Arial"/>
              <a:ea typeface="+mn-ea"/>
              <a:cs typeface="+mn-cs"/>
            </a:rPr>
            <a:t> </a:t>
          </a:r>
          <a:r>
            <a:rPr lang="en-US" sz="1600" b="1" kern="1200" dirty="0" err="1">
              <a:solidFill>
                <a:sysClr val="windowText" lastClr="000000">
                  <a:hueOff val="0"/>
                  <a:satOff val="0"/>
                  <a:lumOff val="0"/>
                  <a:alphaOff val="0"/>
                </a:sysClr>
              </a:solidFill>
              <a:latin typeface="Arial"/>
              <a:ea typeface="+mn-ea"/>
              <a:cs typeface="+mn-cs"/>
            </a:rPr>
            <a:t>công</a:t>
          </a:r>
          <a:r>
            <a:rPr lang="en-US" sz="1600" b="1" kern="1200" dirty="0">
              <a:solidFill>
                <a:sysClr val="windowText" lastClr="000000">
                  <a:hueOff val="0"/>
                  <a:satOff val="0"/>
                  <a:lumOff val="0"/>
                  <a:alphaOff val="0"/>
                </a:sysClr>
              </a:solidFill>
              <a:latin typeface="Arial"/>
              <a:ea typeface="+mn-ea"/>
              <a:cs typeface="+mn-cs"/>
            </a:rPr>
            <a:t> </a:t>
          </a:r>
          <a:r>
            <a:rPr lang="en-US" sz="1600" b="1" kern="1200" dirty="0" err="1">
              <a:solidFill>
                <a:sysClr val="windowText" lastClr="000000">
                  <a:hueOff val="0"/>
                  <a:satOff val="0"/>
                  <a:lumOff val="0"/>
                  <a:alphaOff val="0"/>
                </a:sysClr>
              </a:solidFill>
              <a:latin typeface="Arial"/>
              <a:ea typeface="+mn-ea"/>
              <a:cs typeface="+mn-cs"/>
            </a:rPr>
            <a:t>nghiệp</a:t>
          </a:r>
          <a:endParaRPr lang="en-US" sz="1600" b="1" kern="1200" dirty="0">
            <a:solidFill>
              <a:sysClr val="windowText" lastClr="000000">
                <a:hueOff val="0"/>
                <a:satOff val="0"/>
                <a:lumOff val="0"/>
                <a:alphaOff val="0"/>
              </a:sysClr>
            </a:solidFill>
            <a:latin typeface="Arial"/>
            <a:ea typeface="+mn-ea"/>
            <a:cs typeface="+mn-cs"/>
          </a:endParaRPr>
        </a:p>
      </dsp:txBody>
      <dsp:txXfrm>
        <a:off x="1419267" y="78443"/>
        <a:ext cx="1151878" cy="870144"/>
      </dsp:txXfrm>
    </dsp:sp>
    <dsp:sp modelId="{8B83BB03-888D-43B9-850E-901AC2537746}">
      <dsp:nvSpPr>
        <dsp:cNvPr id="0" name=""/>
        <dsp:cNvSpPr/>
      </dsp:nvSpPr>
      <dsp:spPr>
        <a:xfrm>
          <a:off x="1398389" y="948588"/>
          <a:ext cx="1193634" cy="383139"/>
        </a:xfrm>
        <a:prstGeom prst="rect">
          <a:avLst/>
        </a:prstGeom>
        <a:solidFill>
          <a:srgbClr val="387C2B">
            <a:hueOff val="0"/>
            <a:satOff val="0"/>
            <a:lumOff val="0"/>
            <a:alphaOff val="0"/>
          </a:srgbClr>
        </a:solidFill>
        <a:ln w="25400" cap="flat" cmpd="sng" algn="ctr">
          <a:solidFill>
            <a:srgbClr val="387C2B">
              <a:hueOff val="0"/>
              <a:satOff val="0"/>
              <a:lumOff val="0"/>
              <a:alphaOff val="0"/>
            </a:srgb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0" rIns="16510" bIns="0" numCol="1" spcCol="1270" anchor="ctr" anchorCtr="0">
          <a:noAutofit/>
        </a:bodyPr>
        <a:lstStyle/>
        <a:p>
          <a:pPr marL="0" lvl="0" indent="0" algn="l" defTabSz="577850">
            <a:lnSpc>
              <a:spcPct val="90000"/>
            </a:lnSpc>
            <a:spcBef>
              <a:spcPct val="0"/>
            </a:spcBef>
            <a:spcAft>
              <a:spcPct val="35000"/>
            </a:spcAft>
            <a:buNone/>
          </a:pPr>
          <a:r>
            <a:rPr lang="en-US" sz="1300" b="1" kern="1200" dirty="0" err="1">
              <a:solidFill>
                <a:sysClr val="window" lastClr="FFFFFF"/>
              </a:solidFill>
              <a:latin typeface="Arial"/>
              <a:ea typeface="+mn-ea"/>
              <a:cs typeface="+mn-cs"/>
            </a:rPr>
            <a:t>Sàn</a:t>
          </a:r>
          <a:r>
            <a:rPr lang="en-US" sz="1300" b="1" kern="1200" dirty="0">
              <a:solidFill>
                <a:sysClr val="window" lastClr="FFFFFF"/>
              </a:solidFill>
              <a:latin typeface="Arial"/>
              <a:ea typeface="+mn-ea"/>
              <a:cs typeface="+mn-cs"/>
            </a:rPr>
            <a:t> </a:t>
          </a:r>
          <a:r>
            <a:rPr lang="en-US" sz="1300" b="1" kern="1200" dirty="0" err="1">
              <a:solidFill>
                <a:sysClr val="window" lastClr="FFFFFF"/>
              </a:solidFill>
              <a:latin typeface="Arial"/>
              <a:ea typeface="+mn-ea"/>
              <a:cs typeface="+mn-cs"/>
            </a:rPr>
            <a:t>công</a:t>
          </a:r>
          <a:r>
            <a:rPr lang="en-US" sz="1300" b="1" kern="1200" dirty="0">
              <a:solidFill>
                <a:sysClr val="window" lastClr="FFFFFF"/>
              </a:solidFill>
              <a:latin typeface="Arial"/>
              <a:ea typeface="+mn-ea"/>
              <a:cs typeface="+mn-cs"/>
            </a:rPr>
            <a:t> </a:t>
          </a:r>
          <a:r>
            <a:rPr lang="en-US" sz="1300" b="1" kern="1200" dirty="0" err="1">
              <a:solidFill>
                <a:sysClr val="window" lastClr="FFFFFF"/>
              </a:solidFill>
              <a:latin typeface="Arial"/>
              <a:ea typeface="+mn-ea"/>
              <a:cs typeface="+mn-cs"/>
            </a:rPr>
            <a:t>nghiệp</a:t>
          </a:r>
          <a:endParaRPr lang="en-US" sz="1300" b="1" kern="1200" dirty="0">
            <a:solidFill>
              <a:sysClr val="window" lastClr="FFFFFF"/>
            </a:solidFill>
            <a:latin typeface="Arial"/>
            <a:ea typeface="+mn-ea"/>
            <a:cs typeface="+mn-cs"/>
          </a:endParaRPr>
        </a:p>
      </dsp:txBody>
      <dsp:txXfrm>
        <a:off x="1398389" y="948588"/>
        <a:ext cx="840587" cy="383139"/>
      </dsp:txXfrm>
    </dsp:sp>
    <dsp:sp modelId="{53F0FE5A-36AB-446B-85EE-28B6147E5893}">
      <dsp:nvSpPr>
        <dsp:cNvPr id="0" name=""/>
        <dsp:cNvSpPr/>
      </dsp:nvSpPr>
      <dsp:spPr>
        <a:xfrm>
          <a:off x="2272742" y="1009446"/>
          <a:ext cx="417771" cy="417771"/>
        </a:xfrm>
        <a:prstGeom prst="ellipse">
          <a:avLst/>
        </a:prstGeom>
        <a:solidFill>
          <a:srgbClr val="387C2B">
            <a:alpha val="90000"/>
            <a:tint val="40000"/>
            <a:hueOff val="0"/>
            <a:satOff val="0"/>
            <a:lumOff val="0"/>
            <a:alphaOff val="0"/>
          </a:srgbClr>
        </a:solidFill>
        <a:ln w="25400" cap="flat" cmpd="sng" algn="ctr">
          <a:solidFill>
            <a:srgbClr val="387C2B">
              <a:alpha val="90000"/>
              <a:tint val="40000"/>
              <a:hueOff val="0"/>
              <a:satOff val="0"/>
              <a:lumOff val="0"/>
              <a:alphaOff val="0"/>
            </a:srgbClr>
          </a:solidFill>
          <a:prstDash val="solid"/>
        </a:ln>
        <a:effectLst/>
      </dsp:spPr>
      <dsp:style>
        <a:lnRef idx="2">
          <a:scrgbClr r="0" g="0" b="0"/>
        </a:lnRef>
        <a:fillRef idx="1">
          <a:scrgbClr r="0" g="0" b="0"/>
        </a:fillRef>
        <a:effectRef idx="0">
          <a:scrgbClr r="0" g="0" b="0"/>
        </a:effectRef>
        <a:fontRef idx="minor"/>
      </dsp:style>
    </dsp:sp>
    <dsp:sp modelId="{A1119DF8-DA4F-4B1F-97DE-6191AF1259AC}">
      <dsp:nvSpPr>
        <dsp:cNvPr id="0" name=""/>
        <dsp:cNvSpPr/>
      </dsp:nvSpPr>
      <dsp:spPr>
        <a:xfrm>
          <a:off x="2794015" y="57565"/>
          <a:ext cx="1193634" cy="891022"/>
        </a:xfrm>
        <a:prstGeom prst="round2SameRect">
          <a:avLst>
            <a:gd name="adj1" fmla="val 8000"/>
            <a:gd name="adj2" fmla="val 0"/>
          </a:avLst>
        </a:prstGeom>
        <a:solidFill>
          <a:sysClr val="window" lastClr="FFFFFF">
            <a:alpha val="90000"/>
            <a:hueOff val="0"/>
            <a:satOff val="0"/>
            <a:lumOff val="0"/>
            <a:alphaOff val="0"/>
          </a:sysClr>
        </a:solidFill>
        <a:ln w="25400" cap="flat" cmpd="sng" algn="ctr">
          <a:solidFill>
            <a:srgbClr val="387C2B">
              <a:hueOff val="0"/>
              <a:satOff val="0"/>
              <a:lumOff val="0"/>
              <a:alphaOff val="0"/>
            </a:srgb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0320" tIns="60960" rIns="20320" bIns="20320" numCol="1" spcCol="1270" anchor="t" anchorCtr="0">
          <a:noAutofit/>
        </a:bodyPr>
        <a:lstStyle/>
        <a:p>
          <a:pPr marL="171450" lvl="1" indent="-171450" algn="l" defTabSz="711200">
            <a:lnSpc>
              <a:spcPct val="90000"/>
            </a:lnSpc>
            <a:spcBef>
              <a:spcPct val="0"/>
            </a:spcBef>
            <a:spcAft>
              <a:spcPct val="15000"/>
            </a:spcAft>
            <a:buChar char="•"/>
          </a:pPr>
          <a:r>
            <a:rPr lang="en-US" sz="1600" b="1" kern="1200" dirty="0" err="1">
              <a:solidFill>
                <a:sysClr val="windowText" lastClr="000000">
                  <a:hueOff val="0"/>
                  <a:satOff val="0"/>
                  <a:lumOff val="0"/>
                  <a:alphaOff val="0"/>
                </a:sysClr>
              </a:solidFill>
              <a:latin typeface="Arial"/>
              <a:ea typeface="+mn-ea"/>
              <a:cs typeface="+mn-cs"/>
            </a:rPr>
            <a:t>Vữa</a:t>
          </a:r>
          <a:r>
            <a:rPr lang="en-US" sz="1600" b="1" kern="1200" dirty="0">
              <a:solidFill>
                <a:sysClr val="windowText" lastClr="000000">
                  <a:hueOff val="0"/>
                  <a:satOff val="0"/>
                  <a:lumOff val="0"/>
                  <a:alphaOff val="0"/>
                </a:sysClr>
              </a:solidFill>
              <a:latin typeface="Arial"/>
              <a:ea typeface="+mn-ea"/>
              <a:cs typeface="+mn-cs"/>
            </a:rPr>
            <a:t> </a:t>
          </a:r>
          <a:r>
            <a:rPr lang="en-US" sz="1600" b="1" kern="1200" dirty="0" err="1">
              <a:solidFill>
                <a:sysClr val="windowText" lastClr="000000">
                  <a:hueOff val="0"/>
                  <a:satOff val="0"/>
                  <a:lumOff val="0"/>
                  <a:alphaOff val="0"/>
                </a:sysClr>
              </a:solidFill>
              <a:latin typeface="Arial"/>
              <a:ea typeface="+mn-ea"/>
              <a:cs typeface="+mn-cs"/>
            </a:rPr>
            <a:t>trộn</a:t>
          </a:r>
          <a:r>
            <a:rPr lang="en-US" sz="1600" b="1" kern="1200" dirty="0">
              <a:solidFill>
                <a:sysClr val="windowText" lastClr="000000">
                  <a:hueOff val="0"/>
                  <a:satOff val="0"/>
                  <a:lumOff val="0"/>
                  <a:alphaOff val="0"/>
                </a:sysClr>
              </a:solidFill>
              <a:latin typeface="Arial"/>
              <a:ea typeface="+mn-ea"/>
              <a:cs typeface="+mn-cs"/>
            </a:rPr>
            <a:t> </a:t>
          </a:r>
          <a:r>
            <a:rPr lang="en-US" sz="1600" b="1" kern="1200" dirty="0" err="1">
              <a:solidFill>
                <a:sysClr val="windowText" lastClr="000000">
                  <a:hueOff val="0"/>
                  <a:satOff val="0"/>
                  <a:lumOff val="0"/>
                  <a:alphaOff val="0"/>
                </a:sysClr>
              </a:solidFill>
              <a:latin typeface="Arial"/>
              <a:ea typeface="+mn-ea"/>
              <a:cs typeface="+mn-cs"/>
            </a:rPr>
            <a:t>sẵn</a:t>
          </a:r>
          <a:endParaRPr lang="en-US" sz="1600" b="1" kern="1200" dirty="0">
            <a:solidFill>
              <a:sysClr val="windowText" lastClr="000000">
                <a:hueOff val="0"/>
                <a:satOff val="0"/>
                <a:lumOff val="0"/>
                <a:alphaOff val="0"/>
              </a:sysClr>
            </a:solidFill>
            <a:latin typeface="Arial"/>
            <a:ea typeface="+mn-ea"/>
            <a:cs typeface="+mn-cs"/>
          </a:endParaRPr>
        </a:p>
      </dsp:txBody>
      <dsp:txXfrm>
        <a:off x="2814893" y="78443"/>
        <a:ext cx="1151878" cy="870144"/>
      </dsp:txXfrm>
    </dsp:sp>
    <dsp:sp modelId="{DE403970-0A42-45E2-A6E6-EA62A7CF2C22}">
      <dsp:nvSpPr>
        <dsp:cNvPr id="0" name=""/>
        <dsp:cNvSpPr/>
      </dsp:nvSpPr>
      <dsp:spPr>
        <a:xfrm>
          <a:off x="2794015" y="948588"/>
          <a:ext cx="1193634" cy="383139"/>
        </a:xfrm>
        <a:prstGeom prst="rect">
          <a:avLst/>
        </a:prstGeom>
        <a:solidFill>
          <a:srgbClr val="387C2B">
            <a:hueOff val="0"/>
            <a:satOff val="0"/>
            <a:lumOff val="0"/>
            <a:alphaOff val="0"/>
          </a:srgbClr>
        </a:solidFill>
        <a:ln w="25400" cap="flat" cmpd="sng" algn="ctr">
          <a:solidFill>
            <a:srgbClr val="387C2B">
              <a:hueOff val="0"/>
              <a:satOff val="0"/>
              <a:lumOff val="0"/>
              <a:alphaOff val="0"/>
            </a:srgb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0" rIns="16510" bIns="0" numCol="1" spcCol="1270" anchor="ctr" anchorCtr="0">
          <a:noAutofit/>
        </a:bodyPr>
        <a:lstStyle/>
        <a:p>
          <a:pPr marL="0" lvl="0" indent="0" algn="l" defTabSz="577850">
            <a:lnSpc>
              <a:spcPct val="90000"/>
            </a:lnSpc>
            <a:spcBef>
              <a:spcPct val="0"/>
            </a:spcBef>
            <a:spcAft>
              <a:spcPct val="35000"/>
            </a:spcAft>
            <a:buNone/>
          </a:pPr>
          <a:r>
            <a:rPr lang="en-US" sz="1300" b="1" kern="1200" dirty="0" err="1">
              <a:solidFill>
                <a:sysClr val="window" lastClr="FFFFFF"/>
              </a:solidFill>
              <a:latin typeface="Arial"/>
              <a:ea typeface="+mn-ea"/>
              <a:cs typeface="+mn-cs"/>
            </a:rPr>
            <a:t>Vữa</a:t>
          </a:r>
          <a:r>
            <a:rPr lang="en-US" sz="1300" b="1" kern="1200" dirty="0">
              <a:solidFill>
                <a:sysClr val="window" lastClr="FFFFFF"/>
              </a:solidFill>
              <a:latin typeface="Arial"/>
              <a:ea typeface="+mn-ea"/>
              <a:cs typeface="+mn-cs"/>
            </a:rPr>
            <a:t> </a:t>
          </a:r>
          <a:r>
            <a:rPr lang="en-US" sz="1300" b="1" kern="1200" dirty="0" err="1">
              <a:solidFill>
                <a:sysClr val="window" lastClr="FFFFFF"/>
              </a:solidFill>
              <a:latin typeface="Arial"/>
              <a:ea typeface="+mn-ea"/>
              <a:cs typeface="+mn-cs"/>
            </a:rPr>
            <a:t>cán</a:t>
          </a:r>
          <a:r>
            <a:rPr lang="en-US" sz="1300" b="1" kern="1200" dirty="0">
              <a:solidFill>
                <a:sysClr val="window" lastClr="FFFFFF"/>
              </a:solidFill>
              <a:latin typeface="Arial"/>
              <a:ea typeface="+mn-ea"/>
              <a:cs typeface="+mn-cs"/>
            </a:rPr>
            <a:t> </a:t>
          </a:r>
          <a:r>
            <a:rPr lang="en-US" sz="1300" b="1" kern="1200" dirty="0" err="1">
              <a:solidFill>
                <a:sysClr val="window" lastClr="FFFFFF"/>
              </a:solidFill>
              <a:latin typeface="Arial"/>
              <a:ea typeface="+mn-ea"/>
              <a:cs typeface="+mn-cs"/>
            </a:rPr>
            <a:t>nền</a:t>
          </a:r>
          <a:endParaRPr lang="en-US" sz="1300" b="1" kern="1200" dirty="0">
            <a:solidFill>
              <a:sysClr val="window" lastClr="FFFFFF"/>
            </a:solidFill>
            <a:latin typeface="Arial"/>
            <a:ea typeface="+mn-ea"/>
            <a:cs typeface="+mn-cs"/>
          </a:endParaRPr>
        </a:p>
      </dsp:txBody>
      <dsp:txXfrm>
        <a:off x="2794015" y="948588"/>
        <a:ext cx="840587" cy="383139"/>
      </dsp:txXfrm>
    </dsp:sp>
    <dsp:sp modelId="{A150EB62-3A9B-46BB-96C6-B9D315CEE540}">
      <dsp:nvSpPr>
        <dsp:cNvPr id="0" name=""/>
        <dsp:cNvSpPr/>
      </dsp:nvSpPr>
      <dsp:spPr>
        <a:xfrm>
          <a:off x="3668368" y="1009446"/>
          <a:ext cx="417771" cy="417771"/>
        </a:xfrm>
        <a:prstGeom prst="ellipse">
          <a:avLst/>
        </a:prstGeom>
        <a:solidFill>
          <a:srgbClr val="387C2B">
            <a:alpha val="90000"/>
            <a:tint val="40000"/>
            <a:hueOff val="0"/>
            <a:satOff val="0"/>
            <a:lumOff val="0"/>
            <a:alphaOff val="0"/>
          </a:srgbClr>
        </a:solidFill>
        <a:ln w="25400" cap="flat" cmpd="sng" algn="ctr">
          <a:solidFill>
            <a:srgbClr val="387C2B">
              <a:alpha val="90000"/>
              <a:tint val="40000"/>
              <a:hueOff val="0"/>
              <a:satOff val="0"/>
              <a:lumOff val="0"/>
              <a:alphaOff val="0"/>
            </a:srgbClr>
          </a:solidFill>
          <a:prstDash val="solid"/>
        </a:ln>
        <a:effectLst/>
      </dsp:spPr>
      <dsp:style>
        <a:lnRef idx="2">
          <a:scrgbClr r="0" g="0" b="0"/>
        </a:lnRef>
        <a:fillRef idx="1">
          <a:scrgbClr r="0" g="0" b="0"/>
        </a:fillRef>
        <a:effectRef idx="0">
          <a:scrgbClr r="0" g="0" b="0"/>
        </a:effectRef>
        <a:fontRef idx="minor"/>
      </dsp:style>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D08351B-D2FD-4A19-B354-FB99DD7B56B0}">
      <dsp:nvSpPr>
        <dsp:cNvPr id="0" name=""/>
        <dsp:cNvSpPr/>
      </dsp:nvSpPr>
      <dsp:spPr>
        <a:xfrm>
          <a:off x="458969" y="1288"/>
          <a:ext cx="1127326" cy="841525"/>
        </a:xfrm>
        <a:prstGeom prst="round2SameRect">
          <a:avLst>
            <a:gd name="adj1" fmla="val 8000"/>
            <a:gd name="adj2" fmla="val 0"/>
          </a:avLst>
        </a:prstGeom>
        <a:solidFill>
          <a:sysClr val="window" lastClr="FFFFFF">
            <a:alpha val="90000"/>
            <a:hueOff val="0"/>
            <a:satOff val="0"/>
            <a:lumOff val="0"/>
            <a:alphaOff val="0"/>
          </a:sysClr>
        </a:solidFill>
        <a:ln w="25400" cap="flat" cmpd="sng" algn="ctr">
          <a:solidFill>
            <a:srgbClr val="387C2B">
              <a:hueOff val="0"/>
              <a:satOff val="0"/>
              <a:lumOff val="0"/>
              <a:alphaOff val="0"/>
            </a:srgb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0320" tIns="60960" rIns="20320" bIns="20320" numCol="1" spcCol="1270" anchor="t" anchorCtr="0">
          <a:noAutofit/>
        </a:bodyPr>
        <a:lstStyle/>
        <a:p>
          <a:pPr marL="171450" lvl="1" indent="-171450" algn="l" defTabSz="711200">
            <a:lnSpc>
              <a:spcPct val="90000"/>
            </a:lnSpc>
            <a:spcBef>
              <a:spcPct val="0"/>
            </a:spcBef>
            <a:spcAft>
              <a:spcPct val="15000"/>
            </a:spcAft>
            <a:buChar char="•"/>
          </a:pPr>
          <a:r>
            <a:rPr lang="en-US" sz="1600" b="1" kern="1200" dirty="0" err="1">
              <a:solidFill>
                <a:sysClr val="windowText" lastClr="000000">
                  <a:hueOff val="0"/>
                  <a:satOff val="0"/>
                  <a:lumOff val="0"/>
                  <a:alphaOff val="0"/>
                </a:sysClr>
              </a:solidFill>
              <a:latin typeface="Arial"/>
              <a:ea typeface="+mn-ea"/>
              <a:cs typeface="+mn-cs"/>
            </a:rPr>
            <a:t>Bê</a:t>
          </a:r>
          <a:r>
            <a:rPr lang="en-US" sz="1600" b="1" kern="1200" dirty="0">
              <a:solidFill>
                <a:sysClr val="windowText" lastClr="000000">
                  <a:hueOff val="0"/>
                  <a:satOff val="0"/>
                  <a:lumOff val="0"/>
                  <a:alphaOff val="0"/>
                </a:sysClr>
              </a:solidFill>
              <a:latin typeface="Arial"/>
              <a:ea typeface="+mn-ea"/>
              <a:cs typeface="+mn-cs"/>
            </a:rPr>
            <a:t> </a:t>
          </a:r>
          <a:r>
            <a:rPr lang="en-US" sz="1600" b="1" kern="1200" dirty="0" err="1">
              <a:solidFill>
                <a:sysClr val="windowText" lastClr="000000">
                  <a:hueOff val="0"/>
                  <a:satOff val="0"/>
                  <a:lumOff val="0"/>
                  <a:alphaOff val="0"/>
                </a:sysClr>
              </a:solidFill>
              <a:latin typeface="Arial"/>
              <a:ea typeface="+mn-ea"/>
              <a:cs typeface="+mn-cs"/>
            </a:rPr>
            <a:t>tông</a:t>
          </a:r>
          <a:r>
            <a:rPr lang="en-US" sz="1600" b="1" kern="1200" dirty="0">
              <a:solidFill>
                <a:sysClr val="windowText" lastClr="000000">
                  <a:hueOff val="0"/>
                  <a:satOff val="0"/>
                  <a:lumOff val="0"/>
                  <a:alphaOff val="0"/>
                </a:sysClr>
              </a:solidFill>
              <a:latin typeface="Arial"/>
              <a:ea typeface="+mn-ea"/>
              <a:cs typeface="+mn-cs"/>
            </a:rPr>
            <a:t> </a:t>
          </a:r>
          <a:r>
            <a:rPr lang="en-US" sz="1600" b="1" kern="1200" dirty="0" err="1">
              <a:solidFill>
                <a:sysClr val="windowText" lastClr="000000">
                  <a:hueOff val="0"/>
                  <a:satOff val="0"/>
                  <a:lumOff val="0"/>
                  <a:alphaOff val="0"/>
                </a:sysClr>
              </a:solidFill>
              <a:latin typeface="Arial"/>
              <a:ea typeface="+mn-ea"/>
              <a:cs typeface="+mn-cs"/>
            </a:rPr>
            <a:t>ít</a:t>
          </a:r>
          <a:r>
            <a:rPr lang="en-US" sz="1600" b="1" kern="1200" dirty="0">
              <a:solidFill>
                <a:sysClr val="windowText" lastClr="000000">
                  <a:hueOff val="0"/>
                  <a:satOff val="0"/>
                  <a:lumOff val="0"/>
                  <a:alphaOff val="0"/>
                </a:sysClr>
              </a:solidFill>
              <a:latin typeface="Arial"/>
              <a:ea typeface="+mn-ea"/>
              <a:cs typeface="+mn-cs"/>
            </a:rPr>
            <a:t> co </a:t>
          </a:r>
          <a:r>
            <a:rPr lang="en-US" sz="1600" b="1" kern="1200" dirty="0" err="1">
              <a:solidFill>
                <a:sysClr val="windowText" lastClr="000000">
                  <a:hueOff val="0"/>
                  <a:satOff val="0"/>
                  <a:lumOff val="0"/>
                  <a:alphaOff val="0"/>
                </a:sysClr>
              </a:solidFill>
              <a:latin typeface="Arial"/>
              <a:ea typeface="+mn-ea"/>
              <a:cs typeface="+mn-cs"/>
            </a:rPr>
            <a:t>ngót</a:t>
          </a:r>
          <a:endParaRPr lang="en-US" sz="1600" b="1" kern="1200" dirty="0">
            <a:solidFill>
              <a:sysClr val="windowText" lastClr="000000">
                <a:hueOff val="0"/>
                <a:satOff val="0"/>
                <a:lumOff val="0"/>
                <a:alphaOff val="0"/>
              </a:sysClr>
            </a:solidFill>
            <a:latin typeface="Arial"/>
            <a:ea typeface="+mn-ea"/>
            <a:cs typeface="+mn-cs"/>
          </a:endParaRPr>
        </a:p>
      </dsp:txBody>
      <dsp:txXfrm>
        <a:off x="478687" y="21006"/>
        <a:ext cx="1087890" cy="821807"/>
      </dsp:txXfrm>
    </dsp:sp>
    <dsp:sp modelId="{E39DD700-27F4-4535-AFD4-94C33EBE43C1}">
      <dsp:nvSpPr>
        <dsp:cNvPr id="0" name=""/>
        <dsp:cNvSpPr/>
      </dsp:nvSpPr>
      <dsp:spPr>
        <a:xfrm>
          <a:off x="458969" y="842813"/>
          <a:ext cx="1127326" cy="361856"/>
        </a:xfrm>
        <a:prstGeom prst="rect">
          <a:avLst/>
        </a:prstGeom>
        <a:solidFill>
          <a:srgbClr val="387C2B">
            <a:hueOff val="0"/>
            <a:satOff val="0"/>
            <a:lumOff val="0"/>
            <a:alphaOff val="0"/>
          </a:srgbClr>
        </a:solidFill>
        <a:ln w="25400" cap="flat" cmpd="sng" algn="ctr">
          <a:solidFill>
            <a:srgbClr val="387C2B">
              <a:hueOff val="0"/>
              <a:satOff val="0"/>
              <a:lumOff val="0"/>
              <a:alphaOff val="0"/>
            </a:srgb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0" rIns="15240" bIns="0" numCol="1" spcCol="1270" anchor="ctr" anchorCtr="0">
          <a:noAutofit/>
        </a:bodyPr>
        <a:lstStyle/>
        <a:p>
          <a:pPr marL="0" lvl="0" indent="0" algn="l" defTabSz="533400">
            <a:lnSpc>
              <a:spcPct val="90000"/>
            </a:lnSpc>
            <a:spcBef>
              <a:spcPct val="0"/>
            </a:spcBef>
            <a:spcAft>
              <a:spcPct val="35000"/>
            </a:spcAft>
            <a:buNone/>
          </a:pPr>
          <a:r>
            <a:rPr lang="en-US" sz="1200" b="1" kern="1200" dirty="0" err="1">
              <a:solidFill>
                <a:sysClr val="window" lastClr="FFFFFF"/>
              </a:solidFill>
              <a:latin typeface="Arial"/>
              <a:ea typeface="+mn-ea"/>
              <a:cs typeface="+mn-cs"/>
            </a:rPr>
            <a:t>Bể</a:t>
          </a:r>
          <a:r>
            <a:rPr lang="en-US" sz="1200" b="1" kern="1200" dirty="0">
              <a:solidFill>
                <a:sysClr val="window" lastClr="FFFFFF"/>
              </a:solidFill>
              <a:latin typeface="Arial"/>
              <a:ea typeface="+mn-ea"/>
              <a:cs typeface="+mn-cs"/>
            </a:rPr>
            <a:t> </a:t>
          </a:r>
          <a:r>
            <a:rPr lang="en-US" sz="1200" b="1" kern="1200" dirty="0" err="1">
              <a:solidFill>
                <a:sysClr val="window" lastClr="FFFFFF"/>
              </a:solidFill>
              <a:latin typeface="Arial"/>
              <a:ea typeface="+mn-ea"/>
              <a:cs typeface="+mn-cs"/>
            </a:rPr>
            <a:t>chứa</a:t>
          </a:r>
          <a:r>
            <a:rPr lang="en-US" sz="1200" b="1" kern="1200" dirty="0">
              <a:solidFill>
                <a:sysClr val="window" lastClr="FFFFFF"/>
              </a:solidFill>
              <a:latin typeface="Arial"/>
              <a:ea typeface="+mn-ea"/>
              <a:cs typeface="+mn-cs"/>
            </a:rPr>
            <a:t> </a:t>
          </a:r>
          <a:r>
            <a:rPr lang="en-US" sz="1200" b="1" kern="1200" dirty="0" err="1">
              <a:solidFill>
                <a:sysClr val="window" lastClr="FFFFFF"/>
              </a:solidFill>
              <a:latin typeface="Arial"/>
              <a:ea typeface="+mn-ea"/>
              <a:cs typeface="+mn-cs"/>
            </a:rPr>
            <a:t>nước</a:t>
          </a:r>
          <a:endParaRPr lang="en-US" sz="1200" b="1" kern="1200" dirty="0">
            <a:solidFill>
              <a:sysClr val="window" lastClr="FFFFFF"/>
            </a:solidFill>
            <a:latin typeface="Arial"/>
            <a:ea typeface="+mn-ea"/>
            <a:cs typeface="+mn-cs"/>
          </a:endParaRPr>
        </a:p>
      </dsp:txBody>
      <dsp:txXfrm>
        <a:off x="458969" y="842813"/>
        <a:ext cx="793892" cy="361856"/>
      </dsp:txXfrm>
    </dsp:sp>
    <dsp:sp modelId="{59755093-9583-48C0-B8DF-16E4320B0339}">
      <dsp:nvSpPr>
        <dsp:cNvPr id="0" name=""/>
        <dsp:cNvSpPr/>
      </dsp:nvSpPr>
      <dsp:spPr>
        <a:xfrm>
          <a:off x="1284752" y="900291"/>
          <a:ext cx="394564" cy="394564"/>
        </a:xfrm>
        <a:prstGeom prst="ellipse">
          <a:avLst/>
        </a:prstGeom>
        <a:solidFill>
          <a:srgbClr val="387C2B">
            <a:alpha val="90000"/>
            <a:tint val="40000"/>
            <a:hueOff val="0"/>
            <a:satOff val="0"/>
            <a:lumOff val="0"/>
            <a:alphaOff val="0"/>
          </a:srgbClr>
        </a:solidFill>
        <a:ln w="25400" cap="flat" cmpd="sng" algn="ctr">
          <a:solidFill>
            <a:srgbClr val="387C2B">
              <a:alpha val="90000"/>
              <a:tint val="40000"/>
              <a:hueOff val="0"/>
              <a:satOff val="0"/>
              <a:lumOff val="0"/>
              <a:alphaOff val="0"/>
            </a:srgbClr>
          </a:solidFill>
          <a:prstDash val="solid"/>
        </a:ln>
        <a:effectLst/>
      </dsp:spPr>
      <dsp:style>
        <a:lnRef idx="2">
          <a:scrgbClr r="0" g="0" b="0"/>
        </a:lnRef>
        <a:fillRef idx="1">
          <a:scrgbClr r="0" g="0" b="0"/>
        </a:fillRef>
        <a:effectRef idx="0">
          <a:scrgbClr r="0" g="0" b="0"/>
        </a:effectRef>
        <a:fontRef idx="minor"/>
      </dsp:style>
    </dsp:sp>
    <dsp:sp modelId="{44A31CC8-B301-4EFD-AFD1-60F8403E0C46}">
      <dsp:nvSpPr>
        <dsp:cNvPr id="0" name=""/>
        <dsp:cNvSpPr/>
      </dsp:nvSpPr>
      <dsp:spPr>
        <a:xfrm>
          <a:off x="1777067" y="1288"/>
          <a:ext cx="1127326" cy="841525"/>
        </a:xfrm>
        <a:prstGeom prst="round2SameRect">
          <a:avLst>
            <a:gd name="adj1" fmla="val 8000"/>
            <a:gd name="adj2" fmla="val 0"/>
          </a:avLst>
        </a:prstGeom>
        <a:solidFill>
          <a:sysClr val="window" lastClr="FFFFFF">
            <a:alpha val="90000"/>
            <a:hueOff val="0"/>
            <a:satOff val="0"/>
            <a:lumOff val="0"/>
            <a:alphaOff val="0"/>
          </a:sysClr>
        </a:solidFill>
        <a:ln w="25400" cap="flat" cmpd="sng" algn="ctr">
          <a:solidFill>
            <a:srgbClr val="387C2B">
              <a:hueOff val="0"/>
              <a:satOff val="0"/>
              <a:lumOff val="0"/>
              <a:alphaOff val="0"/>
            </a:srgb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0320" tIns="60960" rIns="20320" bIns="20320" numCol="1" spcCol="1270" anchor="t" anchorCtr="0">
          <a:noAutofit/>
        </a:bodyPr>
        <a:lstStyle/>
        <a:p>
          <a:pPr marL="171450" lvl="1" indent="-171450" algn="l" defTabSz="711200">
            <a:lnSpc>
              <a:spcPct val="90000"/>
            </a:lnSpc>
            <a:spcBef>
              <a:spcPct val="0"/>
            </a:spcBef>
            <a:spcAft>
              <a:spcPct val="15000"/>
            </a:spcAft>
            <a:buChar char="•"/>
          </a:pPr>
          <a:r>
            <a:rPr lang="en-US" sz="1600" b="1" kern="1200" dirty="0" err="1">
              <a:solidFill>
                <a:sysClr val="windowText" lastClr="000000">
                  <a:hueOff val="0"/>
                  <a:satOff val="0"/>
                  <a:lumOff val="0"/>
                  <a:alphaOff val="0"/>
                </a:sysClr>
              </a:solidFill>
              <a:latin typeface="Arial"/>
              <a:ea typeface="+mn-ea"/>
              <a:cs typeface="+mn-cs"/>
            </a:rPr>
            <a:t>Bê</a:t>
          </a:r>
          <a:r>
            <a:rPr lang="en-US" sz="1600" b="1" kern="1200" dirty="0">
              <a:solidFill>
                <a:sysClr val="windowText" lastClr="000000">
                  <a:hueOff val="0"/>
                  <a:satOff val="0"/>
                  <a:lumOff val="0"/>
                  <a:alphaOff val="0"/>
                </a:sysClr>
              </a:solidFill>
              <a:latin typeface="Arial"/>
              <a:ea typeface="+mn-ea"/>
              <a:cs typeface="+mn-cs"/>
            </a:rPr>
            <a:t> </a:t>
          </a:r>
          <a:r>
            <a:rPr lang="en-US" sz="1600" b="1" kern="1200" dirty="0" err="1">
              <a:solidFill>
                <a:sysClr val="windowText" lastClr="000000">
                  <a:hueOff val="0"/>
                  <a:satOff val="0"/>
                  <a:lumOff val="0"/>
                  <a:alphaOff val="0"/>
                </a:sysClr>
              </a:solidFill>
              <a:latin typeface="Arial"/>
              <a:ea typeface="+mn-ea"/>
              <a:cs typeface="+mn-cs"/>
            </a:rPr>
            <a:t>tông</a:t>
          </a:r>
          <a:r>
            <a:rPr lang="en-US" sz="1600" b="1" kern="1200" dirty="0">
              <a:solidFill>
                <a:sysClr val="windowText" lastClr="000000">
                  <a:hueOff val="0"/>
                  <a:satOff val="0"/>
                  <a:lumOff val="0"/>
                  <a:alphaOff val="0"/>
                </a:sysClr>
              </a:solidFill>
              <a:latin typeface="Arial"/>
              <a:ea typeface="+mn-ea"/>
              <a:cs typeface="+mn-cs"/>
            </a:rPr>
            <a:t> </a:t>
          </a:r>
          <a:r>
            <a:rPr lang="en-US" sz="1600" b="1" kern="1200" dirty="0" err="1">
              <a:solidFill>
                <a:sysClr val="windowText" lastClr="000000">
                  <a:hueOff val="0"/>
                  <a:satOff val="0"/>
                  <a:lumOff val="0"/>
                  <a:alphaOff val="0"/>
                </a:sysClr>
              </a:solidFill>
              <a:latin typeface="Arial"/>
              <a:ea typeface="+mn-ea"/>
              <a:cs typeface="+mn-cs"/>
            </a:rPr>
            <a:t>độ</a:t>
          </a:r>
          <a:r>
            <a:rPr lang="en-US" sz="1600" b="1" kern="1200" dirty="0">
              <a:solidFill>
                <a:sysClr val="windowText" lastClr="000000">
                  <a:hueOff val="0"/>
                  <a:satOff val="0"/>
                  <a:lumOff val="0"/>
                  <a:alphaOff val="0"/>
                </a:sysClr>
              </a:solidFill>
              <a:latin typeface="Arial"/>
              <a:ea typeface="+mn-ea"/>
              <a:cs typeface="+mn-cs"/>
            </a:rPr>
            <a:t> </a:t>
          </a:r>
          <a:r>
            <a:rPr lang="en-US" sz="1600" b="1" kern="1200" dirty="0" err="1">
              <a:solidFill>
                <a:sysClr val="windowText" lastClr="000000">
                  <a:hueOff val="0"/>
                  <a:satOff val="0"/>
                  <a:lumOff val="0"/>
                  <a:alphaOff val="0"/>
                </a:sysClr>
              </a:solidFill>
              <a:latin typeface="Arial"/>
              <a:ea typeface="+mn-ea"/>
              <a:cs typeface="+mn-cs"/>
            </a:rPr>
            <a:t>bền</a:t>
          </a:r>
          <a:r>
            <a:rPr lang="en-US" sz="1600" b="1" kern="1200" dirty="0">
              <a:solidFill>
                <a:sysClr val="windowText" lastClr="000000">
                  <a:hueOff val="0"/>
                  <a:satOff val="0"/>
                  <a:lumOff val="0"/>
                  <a:alphaOff val="0"/>
                </a:sysClr>
              </a:solidFill>
              <a:latin typeface="Arial"/>
              <a:ea typeface="+mn-ea"/>
              <a:cs typeface="+mn-cs"/>
            </a:rPr>
            <a:t> </a:t>
          </a:r>
          <a:r>
            <a:rPr lang="en-US" sz="1600" b="1" kern="1200" dirty="0" err="1">
              <a:solidFill>
                <a:sysClr val="windowText" lastClr="000000">
                  <a:hueOff val="0"/>
                  <a:satOff val="0"/>
                  <a:lumOff val="0"/>
                  <a:alphaOff val="0"/>
                </a:sysClr>
              </a:solidFill>
              <a:latin typeface="Arial"/>
              <a:ea typeface="+mn-ea"/>
              <a:cs typeface="+mn-cs"/>
            </a:rPr>
            <a:t>cao</a:t>
          </a:r>
          <a:endParaRPr lang="en-US" sz="1600" b="1" kern="1200" dirty="0">
            <a:solidFill>
              <a:sysClr val="windowText" lastClr="000000">
                <a:hueOff val="0"/>
                <a:satOff val="0"/>
                <a:lumOff val="0"/>
                <a:alphaOff val="0"/>
              </a:sysClr>
            </a:solidFill>
            <a:latin typeface="Arial"/>
            <a:ea typeface="+mn-ea"/>
            <a:cs typeface="+mn-cs"/>
          </a:endParaRPr>
        </a:p>
      </dsp:txBody>
      <dsp:txXfrm>
        <a:off x="1796785" y="21006"/>
        <a:ext cx="1087890" cy="821807"/>
      </dsp:txXfrm>
    </dsp:sp>
    <dsp:sp modelId="{8B83BB03-888D-43B9-850E-901AC2537746}">
      <dsp:nvSpPr>
        <dsp:cNvPr id="0" name=""/>
        <dsp:cNvSpPr/>
      </dsp:nvSpPr>
      <dsp:spPr>
        <a:xfrm>
          <a:off x="1777067" y="842813"/>
          <a:ext cx="1127326" cy="361856"/>
        </a:xfrm>
        <a:prstGeom prst="rect">
          <a:avLst/>
        </a:prstGeom>
        <a:solidFill>
          <a:srgbClr val="387C2B">
            <a:hueOff val="0"/>
            <a:satOff val="0"/>
            <a:lumOff val="0"/>
            <a:alphaOff val="0"/>
          </a:srgbClr>
        </a:solidFill>
        <a:ln w="25400" cap="flat" cmpd="sng" algn="ctr">
          <a:solidFill>
            <a:srgbClr val="387C2B">
              <a:hueOff val="0"/>
              <a:satOff val="0"/>
              <a:lumOff val="0"/>
              <a:alphaOff val="0"/>
            </a:srgb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0" rIns="15240" bIns="0" numCol="1" spcCol="1270" anchor="ctr" anchorCtr="0">
          <a:noAutofit/>
        </a:bodyPr>
        <a:lstStyle/>
        <a:p>
          <a:pPr marL="0" lvl="0" indent="0" algn="l" defTabSz="533400">
            <a:lnSpc>
              <a:spcPct val="90000"/>
            </a:lnSpc>
            <a:spcBef>
              <a:spcPct val="0"/>
            </a:spcBef>
            <a:spcAft>
              <a:spcPct val="35000"/>
            </a:spcAft>
            <a:buNone/>
          </a:pPr>
          <a:r>
            <a:rPr lang="en-US" sz="1200" b="1" kern="1200" dirty="0" err="1">
              <a:solidFill>
                <a:sysClr val="window" lastClr="FFFFFF"/>
              </a:solidFill>
              <a:latin typeface="Arial"/>
              <a:ea typeface="+mn-ea"/>
              <a:cs typeface="+mn-cs"/>
            </a:rPr>
            <a:t>Bể</a:t>
          </a:r>
          <a:r>
            <a:rPr lang="en-US" sz="1200" b="1" kern="1200" dirty="0">
              <a:solidFill>
                <a:sysClr val="window" lastClr="FFFFFF"/>
              </a:solidFill>
              <a:latin typeface="Arial"/>
              <a:ea typeface="+mn-ea"/>
              <a:cs typeface="+mn-cs"/>
            </a:rPr>
            <a:t> </a:t>
          </a:r>
          <a:r>
            <a:rPr lang="en-US" sz="1200" b="1" kern="1200" dirty="0" err="1">
              <a:solidFill>
                <a:sysClr val="window" lastClr="FFFFFF"/>
              </a:solidFill>
              <a:latin typeface="Arial"/>
              <a:ea typeface="+mn-ea"/>
              <a:cs typeface="+mn-cs"/>
            </a:rPr>
            <a:t>xử</a:t>
          </a:r>
          <a:r>
            <a:rPr lang="en-US" sz="1200" b="1" kern="1200" dirty="0">
              <a:solidFill>
                <a:sysClr val="window" lastClr="FFFFFF"/>
              </a:solidFill>
              <a:latin typeface="Arial"/>
              <a:ea typeface="+mn-ea"/>
              <a:cs typeface="+mn-cs"/>
            </a:rPr>
            <a:t> </a:t>
          </a:r>
          <a:r>
            <a:rPr lang="en-US" sz="1200" b="1" kern="1200" dirty="0" err="1">
              <a:solidFill>
                <a:sysClr val="window" lastClr="FFFFFF"/>
              </a:solidFill>
              <a:latin typeface="Arial"/>
              <a:ea typeface="+mn-ea"/>
              <a:cs typeface="+mn-cs"/>
            </a:rPr>
            <a:t>lý</a:t>
          </a:r>
          <a:r>
            <a:rPr lang="en-US" sz="1200" b="1" kern="1200" dirty="0">
              <a:solidFill>
                <a:sysClr val="window" lastClr="FFFFFF"/>
              </a:solidFill>
              <a:latin typeface="Arial"/>
              <a:ea typeface="+mn-ea"/>
              <a:cs typeface="+mn-cs"/>
            </a:rPr>
            <a:t> </a:t>
          </a:r>
          <a:r>
            <a:rPr lang="en-US" sz="1200" b="1" kern="1200" dirty="0" err="1">
              <a:solidFill>
                <a:sysClr val="window" lastClr="FFFFFF"/>
              </a:solidFill>
              <a:latin typeface="Arial"/>
              <a:ea typeface="+mn-ea"/>
              <a:cs typeface="+mn-cs"/>
            </a:rPr>
            <a:t>nước</a:t>
          </a:r>
          <a:r>
            <a:rPr lang="en-US" sz="1200" b="1" kern="1200" dirty="0">
              <a:solidFill>
                <a:sysClr val="window" lastClr="FFFFFF"/>
              </a:solidFill>
              <a:latin typeface="Arial"/>
              <a:ea typeface="+mn-ea"/>
              <a:cs typeface="+mn-cs"/>
            </a:rPr>
            <a:t> </a:t>
          </a:r>
          <a:r>
            <a:rPr lang="en-US" sz="1200" b="1" kern="1200" dirty="0" err="1">
              <a:solidFill>
                <a:sysClr val="window" lastClr="FFFFFF"/>
              </a:solidFill>
              <a:latin typeface="Arial"/>
              <a:ea typeface="+mn-ea"/>
              <a:cs typeface="+mn-cs"/>
            </a:rPr>
            <a:t>thải</a:t>
          </a:r>
          <a:endParaRPr lang="en-US" sz="1200" b="1" kern="1200" dirty="0">
            <a:solidFill>
              <a:sysClr val="window" lastClr="FFFFFF"/>
            </a:solidFill>
            <a:latin typeface="Arial"/>
            <a:ea typeface="+mn-ea"/>
            <a:cs typeface="+mn-cs"/>
          </a:endParaRPr>
        </a:p>
      </dsp:txBody>
      <dsp:txXfrm>
        <a:off x="1777067" y="842813"/>
        <a:ext cx="793892" cy="361856"/>
      </dsp:txXfrm>
    </dsp:sp>
    <dsp:sp modelId="{53F0FE5A-36AB-446B-85EE-28B6147E5893}">
      <dsp:nvSpPr>
        <dsp:cNvPr id="0" name=""/>
        <dsp:cNvSpPr/>
      </dsp:nvSpPr>
      <dsp:spPr>
        <a:xfrm>
          <a:off x="2602849" y="900291"/>
          <a:ext cx="394564" cy="394564"/>
        </a:xfrm>
        <a:prstGeom prst="ellipse">
          <a:avLst/>
        </a:prstGeom>
        <a:solidFill>
          <a:srgbClr val="387C2B">
            <a:alpha val="90000"/>
            <a:tint val="40000"/>
            <a:hueOff val="0"/>
            <a:satOff val="0"/>
            <a:lumOff val="0"/>
            <a:alphaOff val="0"/>
          </a:srgbClr>
        </a:solidFill>
        <a:ln w="25400" cap="flat" cmpd="sng" algn="ctr">
          <a:solidFill>
            <a:srgbClr val="387C2B">
              <a:alpha val="90000"/>
              <a:tint val="40000"/>
              <a:hueOff val="0"/>
              <a:satOff val="0"/>
              <a:lumOff val="0"/>
              <a:alphaOff val="0"/>
            </a:srgbClr>
          </a:solidFill>
          <a:prstDash val="solid"/>
        </a:ln>
        <a:effectLst/>
      </dsp:spPr>
      <dsp:style>
        <a:lnRef idx="2">
          <a:scrgbClr r="0" g="0" b="0"/>
        </a:lnRef>
        <a:fillRef idx="1">
          <a:scrgbClr r="0" g="0" b="0"/>
        </a:fillRef>
        <a:effectRef idx="0">
          <a:scrgbClr r="0" g="0" b="0"/>
        </a:effectRef>
        <a:fontRef idx="minor"/>
      </dsp:style>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818DDA3-6E63-4777-863E-2B8C9FFEAB35}">
      <dsp:nvSpPr>
        <dsp:cNvPr id="0" name=""/>
        <dsp:cNvSpPr/>
      </dsp:nvSpPr>
      <dsp:spPr>
        <a:xfrm>
          <a:off x="3229851" y="521"/>
          <a:ext cx="2074697" cy="2074664"/>
        </a:xfrm>
        <a:prstGeom prst="donut">
          <a:avLst>
            <a:gd name="adj" fmla="val 11010"/>
          </a:avLst>
        </a:prstGeom>
        <a:gradFill rotWithShape="0">
          <a:gsLst>
            <a:gs pos="2000">
              <a:srgbClr val="006600"/>
            </a:gs>
            <a:gs pos="0">
              <a:schemeClr val="accent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031B7CED-FA2C-4D73-95A5-C10AB9668170}">
      <dsp:nvSpPr>
        <dsp:cNvPr id="0" name=""/>
        <dsp:cNvSpPr/>
      </dsp:nvSpPr>
      <dsp:spPr>
        <a:xfrm>
          <a:off x="1207174" y="73133"/>
          <a:ext cx="2551449" cy="1929406"/>
        </a:xfrm>
        <a:prstGeom prst="rect">
          <a:avLst/>
        </a:prstGeom>
        <a:blipFill rotWithShape="1">
          <a:blip xmlns:r="http://schemas.openxmlformats.org/officeDocument/2006/relationships" r:embed="rId1"/>
          <a:stretch>
            <a:fillRect/>
          </a:stretch>
        </a:blipFill>
        <a:ln>
          <a:noFill/>
        </a:ln>
        <a:effectLst/>
        <a:scene3d>
          <a:camera prst="orthographicFront"/>
          <a:lightRig rig="threePt" dir="t">
            <a:rot lat="0" lon="0" rev="7500000"/>
          </a:lightRig>
        </a:scene3d>
        <a:sp3d z="-152400" extrusionH="63500" contourW="12700" prstMaterial="matte">
          <a:contourClr>
            <a:schemeClr val="lt1"/>
          </a:contourClr>
        </a:sp3d>
      </dsp:spPr>
      <dsp:style>
        <a:lnRef idx="0">
          <a:scrgbClr r="0" g="0" b="0"/>
        </a:lnRef>
        <a:fillRef idx="1">
          <a:scrgbClr r="0" g="0" b="0"/>
        </a:fillRef>
        <a:effectRef idx="0">
          <a:scrgbClr r="0" g="0" b="0"/>
        </a:effectRef>
        <a:fontRef idx="minor"/>
      </dsp:style>
    </dsp:sp>
    <dsp:sp modelId="{D8147312-7E86-4D8C-B8BE-038BBB44D9DA}">
      <dsp:nvSpPr>
        <dsp:cNvPr id="0" name=""/>
        <dsp:cNvSpPr/>
      </dsp:nvSpPr>
      <dsp:spPr>
        <a:xfrm>
          <a:off x="3458129" y="228795"/>
          <a:ext cx="1618141" cy="1618115"/>
        </a:xfrm>
        <a:prstGeom prst="ellipse">
          <a:avLst/>
        </a:prstGeom>
        <a:solidFill>
          <a:schemeClr val="accent2">
            <a:tint val="40000"/>
            <a:alpha val="90000"/>
            <a:hueOff val="0"/>
            <a:satOff val="0"/>
            <a:lumOff val="0"/>
            <a:alphaOff val="0"/>
          </a:schemeClr>
        </a:solidFill>
        <a:ln w="9525" cap="flat" cmpd="sng" algn="ctr">
          <a:solidFill>
            <a:schemeClr val="accent2">
              <a:tint val="40000"/>
              <a:alpha val="90000"/>
              <a:hueOff val="0"/>
              <a:satOff val="0"/>
              <a:lumOff val="0"/>
              <a:alphaOff val="0"/>
            </a:schemeClr>
          </a:solidFill>
          <a:prstDash val="solid"/>
        </a:ln>
        <a:effectLst/>
        <a:scene3d>
          <a:camera prst="orthographicFront"/>
          <a:lightRig rig="threePt" dir="t">
            <a:rot lat="0" lon="0" rev="7500000"/>
          </a:lightRig>
        </a:scene3d>
        <a:sp3d z="152400" extrusionH="63500" prstMaterial="dkEdge">
          <a:bevelT w="125400" h="36350" prst="relaxedInset"/>
          <a:contourClr>
            <a:schemeClr val="bg1"/>
          </a:contourClr>
        </a:sp3d>
      </dsp:spPr>
      <dsp:style>
        <a:lnRef idx="1">
          <a:scrgbClr r="0" g="0" b="0"/>
        </a:lnRef>
        <a:fillRef idx="1">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ctr" defTabSz="889000">
            <a:lnSpc>
              <a:spcPct val="90000"/>
            </a:lnSpc>
            <a:spcBef>
              <a:spcPct val="0"/>
            </a:spcBef>
            <a:spcAft>
              <a:spcPct val="35000"/>
            </a:spcAft>
            <a:buNone/>
          </a:pPr>
          <a:r>
            <a:rPr lang="en-US" sz="2000" b="1" kern="1200" dirty="0"/>
            <a:t>LOW CARBON BETON</a:t>
          </a:r>
        </a:p>
      </dsp:txBody>
      <dsp:txXfrm>
        <a:off x="3695100" y="465762"/>
        <a:ext cx="1144199" cy="1144181"/>
      </dsp:txXfrm>
    </dsp:sp>
    <dsp:sp modelId="{A6347FF3-C044-4F8F-9A63-65C13DED532A}">
      <dsp:nvSpPr>
        <dsp:cNvPr id="0" name=""/>
        <dsp:cNvSpPr/>
      </dsp:nvSpPr>
      <dsp:spPr>
        <a:xfrm>
          <a:off x="4060954" y="2384554"/>
          <a:ext cx="412491" cy="412491"/>
        </a:xfrm>
        <a:prstGeom prst="flowChartConnector">
          <a:avLst/>
        </a:prstGeom>
        <a:solidFill>
          <a:schemeClr val="accent2">
            <a:hueOff val="-5369667"/>
            <a:satOff val="-5042"/>
            <a:lumOff val="14314"/>
            <a:alphaOff val="0"/>
          </a:schemeClr>
        </a:solidFill>
        <a:ln>
          <a:noFill/>
        </a:ln>
        <a:effectLst>
          <a:outerShdw blurRad="40000" dist="23000" dir="5400000" rotWithShape="0">
            <a:srgbClr val="000000">
              <a:alpha val="35000"/>
            </a:srgbClr>
          </a:outerShdw>
        </a:effectLst>
        <a:scene3d>
          <a:camera prst="orthographicFront"/>
          <a:lightRig rig="threePt" dir="t">
            <a:rot lat="0" lon="0" rev="7500000"/>
          </a:lightRig>
        </a:scene3d>
        <a:sp3d z="-700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sp>
    <dsp:sp modelId="{FDED456C-1F67-40EF-8075-C3C1496724D8}">
      <dsp:nvSpPr>
        <dsp:cNvPr id="0" name=""/>
        <dsp:cNvSpPr/>
      </dsp:nvSpPr>
      <dsp:spPr>
        <a:xfrm>
          <a:off x="3229851" y="3106414"/>
          <a:ext cx="2074697" cy="2074664"/>
        </a:xfrm>
        <a:prstGeom prst="donut">
          <a:avLst>
            <a:gd name="adj" fmla="val 11010"/>
          </a:avLst>
        </a:prstGeom>
        <a:gradFill rotWithShape="0">
          <a:gsLst>
            <a:gs pos="2000">
              <a:srgbClr val="0070C0"/>
            </a:gs>
            <a:gs pos="100000">
              <a:schemeClr val="accent2">
                <a:hueOff val="-14400000"/>
                <a:satOff val="-60003"/>
                <a:lumOff val="50001"/>
                <a:alphaOff val="0"/>
                <a:shade val="93000"/>
                <a:satMod val="130000"/>
              </a:schemeClr>
            </a:gs>
            <a:gs pos="100000">
              <a:schemeClr val="accent2">
                <a:hueOff val="-14400000"/>
                <a:satOff val="-60003"/>
                <a:lumOff val="50001"/>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61586E31-536D-487C-B0BA-48FA42B1A1B6}">
      <dsp:nvSpPr>
        <dsp:cNvPr id="0" name=""/>
        <dsp:cNvSpPr/>
      </dsp:nvSpPr>
      <dsp:spPr>
        <a:xfrm>
          <a:off x="4775776" y="3179026"/>
          <a:ext cx="2551449" cy="1929406"/>
        </a:xfrm>
        <a:prstGeom prst="rect">
          <a:avLst/>
        </a:prstGeom>
        <a:blipFill rotWithShape="1">
          <a:blip xmlns:r="http://schemas.openxmlformats.org/officeDocument/2006/relationships" r:embed="rId2"/>
          <a:stretch>
            <a:fillRect/>
          </a:stretch>
        </a:blipFill>
        <a:ln>
          <a:noFill/>
        </a:ln>
        <a:effectLst/>
        <a:scene3d>
          <a:camera prst="orthographicFront"/>
          <a:lightRig rig="threePt" dir="t">
            <a:rot lat="0" lon="0" rev="7500000"/>
          </a:lightRig>
        </a:scene3d>
        <a:sp3d z="-152400" extrusionH="63500" contourW="12700" prstMaterial="matte">
          <a:contourClr>
            <a:schemeClr val="lt1"/>
          </a:contourClr>
        </a:sp3d>
      </dsp:spPr>
      <dsp:style>
        <a:lnRef idx="0">
          <a:scrgbClr r="0" g="0" b="0"/>
        </a:lnRef>
        <a:fillRef idx="1">
          <a:scrgbClr r="0" g="0" b="0"/>
        </a:fillRef>
        <a:effectRef idx="0">
          <a:scrgbClr r="0" g="0" b="0"/>
        </a:effectRef>
        <a:fontRef idx="minor"/>
      </dsp:style>
    </dsp:sp>
    <dsp:sp modelId="{A8B6FF4D-CC12-4514-8A2B-65276BC36C3F}">
      <dsp:nvSpPr>
        <dsp:cNvPr id="0" name=""/>
        <dsp:cNvSpPr/>
      </dsp:nvSpPr>
      <dsp:spPr>
        <a:xfrm>
          <a:off x="3458129" y="3334688"/>
          <a:ext cx="1618141" cy="1618115"/>
        </a:xfrm>
        <a:prstGeom prst="ellipse">
          <a:avLst/>
        </a:prstGeom>
        <a:solidFill>
          <a:schemeClr val="accent2">
            <a:tint val="40000"/>
            <a:alpha val="90000"/>
            <a:hueOff val="-12396664"/>
            <a:satOff val="69726"/>
            <a:lumOff val="6958"/>
            <a:alphaOff val="0"/>
          </a:schemeClr>
        </a:solidFill>
        <a:ln w="9525" cap="flat" cmpd="sng" algn="ctr">
          <a:solidFill>
            <a:schemeClr val="accent2">
              <a:tint val="40000"/>
              <a:alpha val="90000"/>
              <a:hueOff val="-12396664"/>
              <a:satOff val="69726"/>
              <a:lumOff val="6958"/>
              <a:alphaOff val="0"/>
            </a:schemeClr>
          </a:solidFill>
          <a:prstDash val="solid"/>
        </a:ln>
        <a:effectLst/>
        <a:scene3d>
          <a:camera prst="orthographicFront"/>
          <a:lightRig rig="threePt" dir="t">
            <a:rot lat="0" lon="0" rev="7500000"/>
          </a:lightRig>
        </a:scene3d>
        <a:sp3d z="152400" extrusionH="63500" prstMaterial="dkEdge">
          <a:bevelT w="125400" h="36350" prst="relaxedInset"/>
          <a:contourClr>
            <a:schemeClr val="bg1"/>
          </a:contourClr>
        </a:sp3d>
      </dsp:spPr>
      <dsp:style>
        <a:lnRef idx="1">
          <a:scrgbClr r="0" g="0" b="0"/>
        </a:lnRef>
        <a:fillRef idx="1">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ctr" defTabSz="1066800">
            <a:lnSpc>
              <a:spcPct val="90000"/>
            </a:lnSpc>
            <a:spcBef>
              <a:spcPct val="0"/>
            </a:spcBef>
            <a:spcAft>
              <a:spcPct val="35000"/>
            </a:spcAft>
            <a:buNone/>
          </a:pPr>
          <a:r>
            <a:rPr lang="en-US" sz="2400" b="1" kern="1200" dirty="0"/>
            <a:t>HYDROPAVE</a:t>
          </a:r>
        </a:p>
      </dsp:txBody>
      <dsp:txXfrm>
        <a:off x="3695100" y="3571655"/>
        <a:ext cx="1144199" cy="1144181"/>
      </dsp:txXfrm>
    </dsp:sp>
  </dsp:spTree>
</dsp:drawing>
</file>

<file path=ppt/diagrams/layout1.xml><?xml version="1.0" encoding="utf-8"?>
<dgm:layoutDef xmlns:dgm="http://schemas.openxmlformats.org/drawingml/2006/diagram" xmlns:a="http://schemas.openxmlformats.org/drawingml/2006/main" uniqueId="urn:microsoft.com/office/officeart/2005/8/layout/vList4#1">
  <dgm:title val=""/>
  <dgm:desc val=""/>
  <dgm:catLst>
    <dgm:cat type="list" pri="13000"/>
    <dgm:cat type="picture" pri="26000"/>
    <dgm:cat type="pictureconvert" pri="26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bList2#2">
  <dgm:title val=""/>
  <dgm:desc val=""/>
  <dgm:catLst>
    <dgm:cat type="list" pri="7000"/>
    <dgm:cat type="convert" pri="16000"/>
  </dgm:catLst>
  <dgm:sampData useDef="1">
    <dgm:dataModel>
      <dgm:pt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dir/>
      <dgm:animLvl val="lvl"/>
      <dgm:resizeHandles val="exact"/>
    </dgm:varLst>
    <dgm:choose name="Name0">
      <dgm:if name="Name1" axis="self"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compNode" refType="w"/>
      <dgm:constr type="w" for="ch" ptType="sibTrans" refType="w" refFor="ch" refForName="compNode" op="equ" fact="0.08"/>
      <dgm:constr type="sp" refType="w" refFor="ch" refForName="compNode" op="equ" fact="0.16"/>
      <dgm:constr type="primFontSz" for="des" forName="parentText" op="equ" val="65"/>
      <dgm:constr type="primFontSz" for="des" forName="childRect" op="equ" val="65"/>
    </dgm:constrLst>
    <dgm:ruleLst/>
    <dgm:forEach name="nodesForEach" axis="ch" ptType="node">
      <dgm:layoutNode name="compNode">
        <dgm:alg type="composite">
          <dgm:param type="ar" val="0.943"/>
        </dgm:alg>
        <dgm:shape xmlns:r="http://schemas.openxmlformats.org/officeDocument/2006/relationships" r:blip="">
          <dgm:adjLst/>
        </dgm:shape>
        <dgm:presOf/>
        <dgm:choose name="Name3">
          <dgm:if name="Name4" axis="self" func="var" arg="dir" op="equ" val="norm">
            <dgm:constrLst>
              <dgm:constr type="w" val="1"/>
              <dgm:constr type="h" refType="w" fact="1.06"/>
              <dgm:constr type="h" for="ch" forName="childRect" refType="h" fact="0.65"/>
              <dgm:constr type="w" for="ch" forName="childRect" refType="w" fact="0.923"/>
              <dgm:constr type="l" for="ch" forName="childRect"/>
              <dgm:constr type="t" for="ch" forName="childRect"/>
              <dgm:constr type="w" for="ch" forName="parentText" refType="w" fact="0.65"/>
              <dgm:constr type="h" for="ch" forName="parentText" refType="h" refFor="ch" refForName="childRect" fact="0.43"/>
              <dgm:constr type="l" for="ch" forName="parentText"/>
              <dgm:constr type="t" for="ch" forName="parentText" refType="h" refFor="ch" refForName="childRect"/>
              <dgm:constr type="w" for="ch" forName="parentRect" refType="w" fact="0.923"/>
              <dgm:constr type="h" for="ch" forName="parentRect" refType="h" refFor="ch" refForName="parentText"/>
              <dgm:constr type="l" for="ch" forName="parentRect"/>
              <dgm:constr type="t" for="ch" forName="parentRect" refType="t" refFor="ch" refForName="parentText"/>
              <dgm:constr type="w" for="ch" forName="adorn" refType="w" refFor="ch" refForName="parentRect" fact="0.35"/>
              <dgm:constr type="h" for="ch" forName="adorn" refType="w" refFor="ch" refForName="parentRect" fact="0.35"/>
              <dgm:constr type="b" for="ch" forName="adorn" refType="h"/>
              <dgm:constr type="r" for="ch" forName="adorn" refType="w"/>
            </dgm:constrLst>
          </dgm:if>
          <dgm:else name="Name5">
            <dgm:constrLst>
              <dgm:constr type="w" val="1"/>
              <dgm:constr type="h" refType="w" fact="1.06"/>
              <dgm:constr type="h" for="ch" forName="childRect" refType="h" fact="0.65"/>
              <dgm:constr type="w" for="ch" forName="childRect" refType="w" fact="0.923"/>
              <dgm:constr type="r" for="ch" forName="childRect" refType="w"/>
              <dgm:constr type="t" for="ch" forName="childRect"/>
              <dgm:constr type="w" for="ch" forName="parentText" refType="w" fact="0.65"/>
              <dgm:constr type="h" for="ch" forName="parentText" refType="h" refFor="ch" refForName="childRect" fact="0.43"/>
              <dgm:constr type="r" for="ch" forName="parentText" refType="w"/>
              <dgm:constr type="t" for="ch" forName="parentText" refType="h" refFor="ch" refForName="childRect"/>
              <dgm:constr type="w" for="ch" forName="parentRect" refType="w" fact="0.923"/>
              <dgm:constr type="h" for="ch" forName="parentRect" refType="h" refFor="ch" refForName="parentText"/>
              <dgm:constr type="r" for="ch" forName="parentRect" refType="w"/>
              <dgm:constr type="t" for="ch" forName="parentRect" refType="t" refFor="ch" refForName="parentText"/>
              <dgm:constr type="w" for="ch" forName="adorn" refType="w" refFor="ch" refForName="parentRect" fact="0.35"/>
              <dgm:constr type="h" for="ch" forName="adorn" refType="w" refFor="ch" refForName="parentRect" fact="0.35"/>
              <dgm:constr type="b" for="ch" forName="adorn" refType="h"/>
              <dgm:constr type="l" for="ch" forName="adorn"/>
            </dgm:constrLst>
          </dgm:else>
        </dgm:choose>
        <dgm:ruleLst/>
        <dgm:layoutNode name="childRect" styleLbl="bgAcc1">
          <dgm:varLst>
            <dgm:bulletEnabled val="1"/>
          </dgm:varLst>
          <dgm:alg type="tx">
            <dgm:param type="stBulletLvl" val="1"/>
          </dgm:alg>
          <dgm:shape xmlns:r="http://schemas.openxmlformats.org/officeDocument/2006/relationships" type="round2SameRect" r:blip="">
            <dgm:adjLst>
              <dgm:adj idx="1" val="0.08"/>
            </dgm:adjLst>
          </dgm:shape>
          <dgm:presOf axis="des" ptType="node"/>
          <dgm:constrLst>
            <dgm:constr type="secFontSz" refType="primFontSz"/>
            <dgm:constr type="tMarg" refType="primFontSz" fact="0.3"/>
            <dgm:constr type="bMarg" refType="primFontSz" fact="0.1"/>
            <dgm:constr type="lMarg" refType="primFontSz" fact="0.1"/>
            <dgm:constr type="rMarg" refType="primFontSz" fact="0.1"/>
          </dgm:constrLst>
          <dgm:ruleLst>
            <dgm:rule type="primFontSz" val="5" fact="NaN" max="NaN"/>
          </dgm:ruleLst>
        </dgm:layoutNode>
        <dgm:layoutNode name="parentText">
          <dgm:varLst>
            <dgm:chMax val="0"/>
            <dgm:bulletEnabled val="1"/>
          </dgm:varLst>
          <dgm:choose name="Name6">
            <dgm:if name="Name7" func="var" arg="dir" op="equ" val="norm">
              <dgm:alg type="tx">
                <dgm:param type="parTxLTRAlign" val="l"/>
                <dgm:param type="parTxRTLAlign" val="l"/>
              </dgm:alg>
            </dgm:if>
            <dgm:else name="Name8">
              <dgm:alg type="tx">
                <dgm:param type="parTxLTRAlign" val="r"/>
                <dgm:param type="parTxRTLAlign" val="r"/>
              </dgm:alg>
            </dgm:else>
          </dgm:choose>
          <dgm:shape xmlns:r="http://schemas.openxmlformats.org/officeDocument/2006/relationships" type="rect" r:blip="" zOrderOff="1" hideGeom="1">
            <dgm:adjLst/>
          </dgm:shape>
          <dgm:presOf axis="self" ptType="node"/>
          <dgm:constrLst>
            <dgm:constr type="tMarg"/>
            <dgm:constr type="bMarg"/>
            <dgm:constr type="lMarg" refType="primFontSz" fact="0.3"/>
            <dgm:constr type="rMarg" refType="primFontSz" fact="0.1"/>
          </dgm:constrLst>
          <dgm:ruleLst>
            <dgm:rule type="primFontSz" val="5" fact="NaN" max="NaN"/>
          </dgm:ruleLst>
        </dgm:layoutNode>
        <dgm:layoutNode name="parentRect" styleLbl="alignNode1">
          <dgm:alg type="sp"/>
          <dgm:shape xmlns:r="http://schemas.openxmlformats.org/officeDocument/2006/relationships" type="rect" r:blip="">
            <dgm:adjLst/>
          </dgm:shape>
          <dgm:presOf axis="self" ptType="node"/>
          <dgm:constrLst/>
          <dgm:ruleLst/>
        </dgm:layoutNode>
        <dgm:layoutNode name="adorn" styleLbl="fgAccFollowNod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constr type="w" val="1"/>
            <dgm:constr type="h" refType="w"/>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bList2#3">
  <dgm:title val=""/>
  <dgm:desc val=""/>
  <dgm:catLst>
    <dgm:cat type="list" pri="7000"/>
    <dgm:cat type="convert" pri="16000"/>
  </dgm:catLst>
  <dgm:sampData useDef="1">
    <dgm:dataModel>
      <dgm:pt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dir/>
      <dgm:animLvl val="lvl"/>
      <dgm:resizeHandles val="exact"/>
    </dgm:varLst>
    <dgm:choose name="Name0">
      <dgm:if name="Name1" axis="self"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compNode" refType="w"/>
      <dgm:constr type="w" for="ch" ptType="sibTrans" refType="w" refFor="ch" refForName="compNode" op="equ" fact="0.08"/>
      <dgm:constr type="sp" refType="w" refFor="ch" refForName="compNode" op="equ" fact="0.16"/>
      <dgm:constr type="primFontSz" for="des" forName="parentText" op="equ" val="65"/>
      <dgm:constr type="primFontSz" for="des" forName="childRect" op="equ" val="65"/>
    </dgm:constrLst>
    <dgm:ruleLst/>
    <dgm:forEach name="nodesForEach" axis="ch" ptType="node">
      <dgm:layoutNode name="compNode">
        <dgm:alg type="composite">
          <dgm:param type="ar" val="0.943"/>
        </dgm:alg>
        <dgm:shape xmlns:r="http://schemas.openxmlformats.org/officeDocument/2006/relationships" r:blip="">
          <dgm:adjLst/>
        </dgm:shape>
        <dgm:presOf/>
        <dgm:choose name="Name3">
          <dgm:if name="Name4" axis="self" func="var" arg="dir" op="equ" val="norm">
            <dgm:constrLst>
              <dgm:constr type="w" val="1"/>
              <dgm:constr type="h" refType="w" fact="1.06"/>
              <dgm:constr type="h" for="ch" forName="childRect" refType="h" fact="0.65"/>
              <dgm:constr type="w" for="ch" forName="childRect" refType="w" fact="0.923"/>
              <dgm:constr type="l" for="ch" forName="childRect"/>
              <dgm:constr type="t" for="ch" forName="childRect"/>
              <dgm:constr type="w" for="ch" forName="parentText" refType="w" fact="0.65"/>
              <dgm:constr type="h" for="ch" forName="parentText" refType="h" refFor="ch" refForName="childRect" fact="0.43"/>
              <dgm:constr type="l" for="ch" forName="parentText"/>
              <dgm:constr type="t" for="ch" forName="parentText" refType="h" refFor="ch" refForName="childRect"/>
              <dgm:constr type="w" for="ch" forName="parentRect" refType="w" fact="0.923"/>
              <dgm:constr type="h" for="ch" forName="parentRect" refType="h" refFor="ch" refForName="parentText"/>
              <dgm:constr type="l" for="ch" forName="parentRect"/>
              <dgm:constr type="t" for="ch" forName="parentRect" refType="t" refFor="ch" refForName="parentText"/>
              <dgm:constr type="w" for="ch" forName="adorn" refType="w" refFor="ch" refForName="parentRect" fact="0.35"/>
              <dgm:constr type="h" for="ch" forName="adorn" refType="w" refFor="ch" refForName="parentRect" fact="0.35"/>
              <dgm:constr type="b" for="ch" forName="adorn" refType="h"/>
              <dgm:constr type="r" for="ch" forName="adorn" refType="w"/>
            </dgm:constrLst>
          </dgm:if>
          <dgm:else name="Name5">
            <dgm:constrLst>
              <dgm:constr type="w" val="1"/>
              <dgm:constr type="h" refType="w" fact="1.06"/>
              <dgm:constr type="h" for="ch" forName="childRect" refType="h" fact="0.65"/>
              <dgm:constr type="w" for="ch" forName="childRect" refType="w" fact="0.923"/>
              <dgm:constr type="r" for="ch" forName="childRect" refType="w"/>
              <dgm:constr type="t" for="ch" forName="childRect"/>
              <dgm:constr type="w" for="ch" forName="parentText" refType="w" fact="0.65"/>
              <dgm:constr type="h" for="ch" forName="parentText" refType="h" refFor="ch" refForName="childRect" fact="0.43"/>
              <dgm:constr type="r" for="ch" forName="parentText" refType="w"/>
              <dgm:constr type="t" for="ch" forName="parentText" refType="h" refFor="ch" refForName="childRect"/>
              <dgm:constr type="w" for="ch" forName="parentRect" refType="w" fact="0.923"/>
              <dgm:constr type="h" for="ch" forName="parentRect" refType="h" refFor="ch" refForName="parentText"/>
              <dgm:constr type="r" for="ch" forName="parentRect" refType="w"/>
              <dgm:constr type="t" for="ch" forName="parentRect" refType="t" refFor="ch" refForName="parentText"/>
              <dgm:constr type="w" for="ch" forName="adorn" refType="w" refFor="ch" refForName="parentRect" fact="0.35"/>
              <dgm:constr type="h" for="ch" forName="adorn" refType="w" refFor="ch" refForName="parentRect" fact="0.35"/>
              <dgm:constr type="b" for="ch" forName="adorn" refType="h"/>
              <dgm:constr type="l" for="ch" forName="adorn"/>
            </dgm:constrLst>
          </dgm:else>
        </dgm:choose>
        <dgm:ruleLst/>
        <dgm:layoutNode name="childRect" styleLbl="bgAcc1">
          <dgm:varLst>
            <dgm:bulletEnabled val="1"/>
          </dgm:varLst>
          <dgm:alg type="tx">
            <dgm:param type="stBulletLvl" val="1"/>
          </dgm:alg>
          <dgm:shape xmlns:r="http://schemas.openxmlformats.org/officeDocument/2006/relationships" type="round2SameRect" r:blip="">
            <dgm:adjLst>
              <dgm:adj idx="1" val="0.08"/>
            </dgm:adjLst>
          </dgm:shape>
          <dgm:presOf axis="des" ptType="node"/>
          <dgm:constrLst>
            <dgm:constr type="secFontSz" refType="primFontSz"/>
            <dgm:constr type="tMarg" refType="primFontSz" fact="0.3"/>
            <dgm:constr type="bMarg" refType="primFontSz" fact="0.1"/>
            <dgm:constr type="lMarg" refType="primFontSz" fact="0.1"/>
            <dgm:constr type="rMarg" refType="primFontSz" fact="0.1"/>
          </dgm:constrLst>
          <dgm:ruleLst>
            <dgm:rule type="primFontSz" val="5" fact="NaN" max="NaN"/>
          </dgm:ruleLst>
        </dgm:layoutNode>
        <dgm:layoutNode name="parentText">
          <dgm:varLst>
            <dgm:chMax val="0"/>
            <dgm:bulletEnabled val="1"/>
          </dgm:varLst>
          <dgm:choose name="Name6">
            <dgm:if name="Name7" func="var" arg="dir" op="equ" val="norm">
              <dgm:alg type="tx">
                <dgm:param type="parTxLTRAlign" val="l"/>
                <dgm:param type="parTxRTLAlign" val="l"/>
              </dgm:alg>
            </dgm:if>
            <dgm:else name="Name8">
              <dgm:alg type="tx">
                <dgm:param type="parTxLTRAlign" val="r"/>
                <dgm:param type="parTxRTLAlign" val="r"/>
              </dgm:alg>
            </dgm:else>
          </dgm:choose>
          <dgm:shape xmlns:r="http://schemas.openxmlformats.org/officeDocument/2006/relationships" type="rect" r:blip="" zOrderOff="1" hideGeom="1">
            <dgm:adjLst/>
          </dgm:shape>
          <dgm:presOf axis="self" ptType="node"/>
          <dgm:constrLst>
            <dgm:constr type="tMarg"/>
            <dgm:constr type="bMarg"/>
            <dgm:constr type="lMarg" refType="primFontSz" fact="0.3"/>
            <dgm:constr type="rMarg" refType="primFontSz" fact="0.1"/>
          </dgm:constrLst>
          <dgm:ruleLst>
            <dgm:rule type="primFontSz" val="5" fact="NaN" max="NaN"/>
          </dgm:ruleLst>
        </dgm:layoutNode>
        <dgm:layoutNode name="parentRect" styleLbl="alignNode1">
          <dgm:alg type="sp"/>
          <dgm:shape xmlns:r="http://schemas.openxmlformats.org/officeDocument/2006/relationships" type="rect" r:blip="">
            <dgm:adjLst/>
          </dgm:shape>
          <dgm:presOf axis="self" ptType="node"/>
          <dgm:constrLst/>
          <dgm:ruleLst/>
        </dgm:layoutNode>
        <dgm:layoutNode name="adorn" styleLbl="fgAccFollowNod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constr type="w" val="1"/>
            <dgm:constr type="h" refType="w"/>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bList2#1">
  <dgm:title val=""/>
  <dgm:desc val=""/>
  <dgm:catLst>
    <dgm:cat type="list" pri="7000"/>
    <dgm:cat type="convert" pri="16000"/>
  </dgm:catLst>
  <dgm:sampData useDef="1">
    <dgm:dataModel>
      <dgm:pt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dir/>
      <dgm:animLvl val="lvl"/>
      <dgm:resizeHandles val="exact"/>
    </dgm:varLst>
    <dgm:choose name="Name0">
      <dgm:if name="Name1" axis="self"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compNode" refType="w"/>
      <dgm:constr type="w" for="ch" ptType="sibTrans" refType="w" refFor="ch" refForName="compNode" op="equ" fact="0.08"/>
      <dgm:constr type="sp" refType="w" refFor="ch" refForName="compNode" op="equ" fact="0.16"/>
      <dgm:constr type="primFontSz" for="des" forName="parentText" op="equ" val="65"/>
      <dgm:constr type="primFontSz" for="des" forName="childRect" op="equ" val="65"/>
    </dgm:constrLst>
    <dgm:ruleLst/>
    <dgm:forEach name="nodesForEach" axis="ch" ptType="node">
      <dgm:layoutNode name="compNode">
        <dgm:alg type="composite">
          <dgm:param type="ar" val="0.943"/>
        </dgm:alg>
        <dgm:shape xmlns:r="http://schemas.openxmlformats.org/officeDocument/2006/relationships" r:blip="">
          <dgm:adjLst/>
        </dgm:shape>
        <dgm:presOf/>
        <dgm:choose name="Name3">
          <dgm:if name="Name4" axis="self" func="var" arg="dir" op="equ" val="norm">
            <dgm:constrLst>
              <dgm:constr type="w" val="1"/>
              <dgm:constr type="h" refType="w" fact="1.06"/>
              <dgm:constr type="h" for="ch" forName="childRect" refType="h" fact="0.65"/>
              <dgm:constr type="w" for="ch" forName="childRect" refType="w" fact="0.923"/>
              <dgm:constr type="l" for="ch" forName="childRect"/>
              <dgm:constr type="t" for="ch" forName="childRect"/>
              <dgm:constr type="w" for="ch" forName="parentText" refType="w" fact="0.65"/>
              <dgm:constr type="h" for="ch" forName="parentText" refType="h" refFor="ch" refForName="childRect" fact="0.43"/>
              <dgm:constr type="l" for="ch" forName="parentText"/>
              <dgm:constr type="t" for="ch" forName="parentText" refType="h" refFor="ch" refForName="childRect"/>
              <dgm:constr type="w" for="ch" forName="parentRect" refType="w" fact="0.923"/>
              <dgm:constr type="h" for="ch" forName="parentRect" refType="h" refFor="ch" refForName="parentText"/>
              <dgm:constr type="l" for="ch" forName="parentRect"/>
              <dgm:constr type="t" for="ch" forName="parentRect" refType="t" refFor="ch" refForName="parentText"/>
              <dgm:constr type="w" for="ch" forName="adorn" refType="w" refFor="ch" refForName="parentRect" fact="0.35"/>
              <dgm:constr type="h" for="ch" forName="adorn" refType="w" refFor="ch" refForName="parentRect" fact="0.35"/>
              <dgm:constr type="b" for="ch" forName="adorn" refType="h"/>
              <dgm:constr type="r" for="ch" forName="adorn" refType="w"/>
            </dgm:constrLst>
          </dgm:if>
          <dgm:else name="Name5">
            <dgm:constrLst>
              <dgm:constr type="w" val="1"/>
              <dgm:constr type="h" refType="w" fact="1.06"/>
              <dgm:constr type="h" for="ch" forName="childRect" refType="h" fact="0.65"/>
              <dgm:constr type="w" for="ch" forName="childRect" refType="w" fact="0.923"/>
              <dgm:constr type="r" for="ch" forName="childRect" refType="w"/>
              <dgm:constr type="t" for="ch" forName="childRect"/>
              <dgm:constr type="w" for="ch" forName="parentText" refType="w" fact="0.65"/>
              <dgm:constr type="h" for="ch" forName="parentText" refType="h" refFor="ch" refForName="childRect" fact="0.43"/>
              <dgm:constr type="r" for="ch" forName="parentText" refType="w"/>
              <dgm:constr type="t" for="ch" forName="parentText" refType="h" refFor="ch" refForName="childRect"/>
              <dgm:constr type="w" for="ch" forName="parentRect" refType="w" fact="0.923"/>
              <dgm:constr type="h" for="ch" forName="parentRect" refType="h" refFor="ch" refForName="parentText"/>
              <dgm:constr type="r" for="ch" forName="parentRect" refType="w"/>
              <dgm:constr type="t" for="ch" forName="parentRect" refType="t" refFor="ch" refForName="parentText"/>
              <dgm:constr type="w" for="ch" forName="adorn" refType="w" refFor="ch" refForName="parentRect" fact="0.35"/>
              <dgm:constr type="h" for="ch" forName="adorn" refType="w" refFor="ch" refForName="parentRect" fact="0.35"/>
              <dgm:constr type="b" for="ch" forName="adorn" refType="h"/>
              <dgm:constr type="l" for="ch" forName="adorn"/>
            </dgm:constrLst>
          </dgm:else>
        </dgm:choose>
        <dgm:ruleLst/>
        <dgm:layoutNode name="childRect" styleLbl="bgAcc1">
          <dgm:varLst>
            <dgm:bulletEnabled val="1"/>
          </dgm:varLst>
          <dgm:alg type="tx">
            <dgm:param type="stBulletLvl" val="1"/>
          </dgm:alg>
          <dgm:shape xmlns:r="http://schemas.openxmlformats.org/officeDocument/2006/relationships" type="round2SameRect" r:blip="">
            <dgm:adjLst>
              <dgm:adj idx="1" val="0.08"/>
            </dgm:adjLst>
          </dgm:shape>
          <dgm:presOf axis="des" ptType="node"/>
          <dgm:constrLst>
            <dgm:constr type="secFontSz" refType="primFontSz"/>
            <dgm:constr type="tMarg" refType="primFontSz" fact="0.3"/>
            <dgm:constr type="bMarg" refType="primFontSz" fact="0.1"/>
            <dgm:constr type="lMarg" refType="primFontSz" fact="0.1"/>
            <dgm:constr type="rMarg" refType="primFontSz" fact="0.1"/>
          </dgm:constrLst>
          <dgm:ruleLst>
            <dgm:rule type="primFontSz" val="5" fact="NaN" max="NaN"/>
          </dgm:ruleLst>
        </dgm:layoutNode>
        <dgm:layoutNode name="parentText">
          <dgm:varLst>
            <dgm:chMax val="0"/>
            <dgm:bulletEnabled val="1"/>
          </dgm:varLst>
          <dgm:choose name="Name6">
            <dgm:if name="Name7" func="var" arg="dir" op="equ" val="norm">
              <dgm:alg type="tx">
                <dgm:param type="parTxLTRAlign" val="l"/>
                <dgm:param type="parTxRTLAlign" val="l"/>
              </dgm:alg>
            </dgm:if>
            <dgm:else name="Name8">
              <dgm:alg type="tx">
                <dgm:param type="parTxLTRAlign" val="r"/>
                <dgm:param type="parTxRTLAlign" val="r"/>
              </dgm:alg>
            </dgm:else>
          </dgm:choose>
          <dgm:shape xmlns:r="http://schemas.openxmlformats.org/officeDocument/2006/relationships" type="rect" r:blip="" zOrderOff="1" hideGeom="1">
            <dgm:adjLst/>
          </dgm:shape>
          <dgm:presOf axis="self" ptType="node"/>
          <dgm:constrLst>
            <dgm:constr type="tMarg"/>
            <dgm:constr type="bMarg"/>
            <dgm:constr type="lMarg" refType="primFontSz" fact="0.3"/>
            <dgm:constr type="rMarg" refType="primFontSz" fact="0.1"/>
          </dgm:constrLst>
          <dgm:ruleLst>
            <dgm:rule type="primFontSz" val="5" fact="NaN" max="NaN"/>
          </dgm:ruleLst>
        </dgm:layoutNode>
        <dgm:layoutNode name="parentRect" styleLbl="alignNode1">
          <dgm:alg type="sp"/>
          <dgm:shape xmlns:r="http://schemas.openxmlformats.org/officeDocument/2006/relationships" type="rect" r:blip="">
            <dgm:adjLst/>
          </dgm:shape>
          <dgm:presOf axis="self" ptType="node"/>
          <dgm:constrLst/>
          <dgm:ruleLst/>
        </dgm:layoutNode>
        <dgm:layoutNode name="adorn" styleLbl="fgAccFollowNod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constr type="w" val="1"/>
            <dgm:constr type="h" refType="w"/>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bList2#4">
  <dgm:title val=""/>
  <dgm:desc val=""/>
  <dgm:catLst>
    <dgm:cat type="list" pri="7000"/>
    <dgm:cat type="convert" pri="16000"/>
  </dgm:catLst>
  <dgm:sampData useDef="1">
    <dgm:dataModel>
      <dgm:pt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dir/>
      <dgm:animLvl val="lvl"/>
      <dgm:resizeHandles val="exact"/>
    </dgm:varLst>
    <dgm:choose name="Name0">
      <dgm:if name="Name1" axis="self"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compNode" refType="w"/>
      <dgm:constr type="w" for="ch" ptType="sibTrans" refType="w" refFor="ch" refForName="compNode" op="equ" fact="0.08"/>
      <dgm:constr type="sp" refType="w" refFor="ch" refForName="compNode" op="equ" fact="0.16"/>
      <dgm:constr type="primFontSz" for="des" forName="parentText" op="equ" val="65"/>
      <dgm:constr type="primFontSz" for="des" forName="childRect" op="equ" val="65"/>
    </dgm:constrLst>
    <dgm:ruleLst/>
    <dgm:forEach name="nodesForEach" axis="ch" ptType="node">
      <dgm:layoutNode name="compNode">
        <dgm:alg type="composite">
          <dgm:param type="ar" val="0.943"/>
        </dgm:alg>
        <dgm:shape xmlns:r="http://schemas.openxmlformats.org/officeDocument/2006/relationships" r:blip="">
          <dgm:adjLst/>
        </dgm:shape>
        <dgm:presOf/>
        <dgm:choose name="Name3">
          <dgm:if name="Name4" axis="self" func="var" arg="dir" op="equ" val="norm">
            <dgm:constrLst>
              <dgm:constr type="w" val="1"/>
              <dgm:constr type="h" refType="w" fact="1.06"/>
              <dgm:constr type="h" for="ch" forName="childRect" refType="h" fact="0.65"/>
              <dgm:constr type="w" for="ch" forName="childRect" refType="w" fact="0.923"/>
              <dgm:constr type="l" for="ch" forName="childRect"/>
              <dgm:constr type="t" for="ch" forName="childRect"/>
              <dgm:constr type="w" for="ch" forName="parentText" refType="w" fact="0.65"/>
              <dgm:constr type="h" for="ch" forName="parentText" refType="h" refFor="ch" refForName="childRect" fact="0.43"/>
              <dgm:constr type="l" for="ch" forName="parentText"/>
              <dgm:constr type="t" for="ch" forName="parentText" refType="h" refFor="ch" refForName="childRect"/>
              <dgm:constr type="w" for="ch" forName="parentRect" refType="w" fact="0.923"/>
              <dgm:constr type="h" for="ch" forName="parentRect" refType="h" refFor="ch" refForName="parentText"/>
              <dgm:constr type="l" for="ch" forName="parentRect"/>
              <dgm:constr type="t" for="ch" forName="parentRect" refType="t" refFor="ch" refForName="parentText"/>
              <dgm:constr type="w" for="ch" forName="adorn" refType="w" refFor="ch" refForName="parentRect" fact="0.35"/>
              <dgm:constr type="h" for="ch" forName="adorn" refType="w" refFor="ch" refForName="parentRect" fact="0.35"/>
              <dgm:constr type="b" for="ch" forName="adorn" refType="h"/>
              <dgm:constr type="r" for="ch" forName="adorn" refType="w"/>
            </dgm:constrLst>
          </dgm:if>
          <dgm:else name="Name5">
            <dgm:constrLst>
              <dgm:constr type="w" val="1"/>
              <dgm:constr type="h" refType="w" fact="1.06"/>
              <dgm:constr type="h" for="ch" forName="childRect" refType="h" fact="0.65"/>
              <dgm:constr type="w" for="ch" forName="childRect" refType="w" fact="0.923"/>
              <dgm:constr type="r" for="ch" forName="childRect" refType="w"/>
              <dgm:constr type="t" for="ch" forName="childRect"/>
              <dgm:constr type="w" for="ch" forName="parentText" refType="w" fact="0.65"/>
              <dgm:constr type="h" for="ch" forName="parentText" refType="h" refFor="ch" refForName="childRect" fact="0.43"/>
              <dgm:constr type="r" for="ch" forName="parentText" refType="w"/>
              <dgm:constr type="t" for="ch" forName="parentText" refType="h" refFor="ch" refForName="childRect"/>
              <dgm:constr type="w" for="ch" forName="parentRect" refType="w" fact="0.923"/>
              <dgm:constr type="h" for="ch" forName="parentRect" refType="h" refFor="ch" refForName="parentText"/>
              <dgm:constr type="r" for="ch" forName="parentRect" refType="w"/>
              <dgm:constr type="t" for="ch" forName="parentRect" refType="t" refFor="ch" refForName="parentText"/>
              <dgm:constr type="w" for="ch" forName="adorn" refType="w" refFor="ch" refForName="parentRect" fact="0.35"/>
              <dgm:constr type="h" for="ch" forName="adorn" refType="w" refFor="ch" refForName="parentRect" fact="0.35"/>
              <dgm:constr type="b" for="ch" forName="adorn" refType="h"/>
              <dgm:constr type="l" for="ch" forName="adorn"/>
            </dgm:constrLst>
          </dgm:else>
        </dgm:choose>
        <dgm:ruleLst/>
        <dgm:layoutNode name="childRect" styleLbl="bgAcc1">
          <dgm:varLst>
            <dgm:bulletEnabled val="1"/>
          </dgm:varLst>
          <dgm:alg type="tx">
            <dgm:param type="stBulletLvl" val="1"/>
          </dgm:alg>
          <dgm:shape xmlns:r="http://schemas.openxmlformats.org/officeDocument/2006/relationships" type="round2SameRect" r:blip="">
            <dgm:adjLst>
              <dgm:adj idx="1" val="0.08"/>
            </dgm:adjLst>
          </dgm:shape>
          <dgm:presOf axis="des" ptType="node"/>
          <dgm:constrLst>
            <dgm:constr type="secFontSz" refType="primFontSz"/>
            <dgm:constr type="tMarg" refType="primFontSz" fact="0.3"/>
            <dgm:constr type="bMarg" refType="primFontSz" fact="0.1"/>
            <dgm:constr type="lMarg" refType="primFontSz" fact="0.1"/>
            <dgm:constr type="rMarg" refType="primFontSz" fact="0.1"/>
          </dgm:constrLst>
          <dgm:ruleLst>
            <dgm:rule type="primFontSz" val="5" fact="NaN" max="NaN"/>
          </dgm:ruleLst>
        </dgm:layoutNode>
        <dgm:layoutNode name="parentText">
          <dgm:varLst>
            <dgm:chMax val="0"/>
            <dgm:bulletEnabled val="1"/>
          </dgm:varLst>
          <dgm:choose name="Name6">
            <dgm:if name="Name7" func="var" arg="dir" op="equ" val="norm">
              <dgm:alg type="tx">
                <dgm:param type="parTxLTRAlign" val="l"/>
                <dgm:param type="parTxRTLAlign" val="l"/>
              </dgm:alg>
            </dgm:if>
            <dgm:else name="Name8">
              <dgm:alg type="tx">
                <dgm:param type="parTxLTRAlign" val="r"/>
                <dgm:param type="parTxRTLAlign" val="r"/>
              </dgm:alg>
            </dgm:else>
          </dgm:choose>
          <dgm:shape xmlns:r="http://schemas.openxmlformats.org/officeDocument/2006/relationships" type="rect" r:blip="" zOrderOff="1" hideGeom="1">
            <dgm:adjLst/>
          </dgm:shape>
          <dgm:presOf axis="self" ptType="node"/>
          <dgm:constrLst>
            <dgm:constr type="tMarg"/>
            <dgm:constr type="bMarg"/>
            <dgm:constr type="lMarg" refType="primFontSz" fact="0.3"/>
            <dgm:constr type="rMarg" refType="primFontSz" fact="0.1"/>
          </dgm:constrLst>
          <dgm:ruleLst>
            <dgm:rule type="primFontSz" val="5" fact="NaN" max="NaN"/>
          </dgm:ruleLst>
        </dgm:layoutNode>
        <dgm:layoutNode name="parentRect" styleLbl="alignNode1">
          <dgm:alg type="sp"/>
          <dgm:shape xmlns:r="http://schemas.openxmlformats.org/officeDocument/2006/relationships" type="rect" r:blip="">
            <dgm:adjLst/>
          </dgm:shape>
          <dgm:presOf axis="self" ptType="node"/>
          <dgm:constrLst/>
          <dgm:ruleLst/>
        </dgm:layoutNode>
        <dgm:layoutNode name="adorn" styleLbl="fgAccFollowNod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constr type="w" val="1"/>
            <dgm:constr type="h" refType="w"/>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8/layout/AlternatingPictureCircles">
  <dgm:title val=""/>
  <dgm:desc val=""/>
  <dgm:catLst>
    <dgm:cat type="picture" pri="17000"/>
    <dgm:cat type="pictureconvert" pri="17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40" srcId="0" destId="10" srcOrd="0" destOrd="0"/>
        <dgm:cxn modelId="5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40" srcId="0" destId="10" srcOrd="0" destOrd="0"/>
        <dgm:cxn modelId="50" srcId="0" destId="20" srcOrd="1" destOrd="0"/>
        <dgm:cxn modelId="60" srcId="0" destId="30" srcOrd="2" destOrd="0"/>
        <dgm:cxn modelId="70" srcId="0" destId="40" srcOrd="3" destOrd="0"/>
      </dgm:cxnLst>
      <dgm:bg/>
      <dgm:whole/>
    </dgm:dataModel>
  </dgm:clrData>
  <dgm:layoutNode name="Name0">
    <dgm:varLst>
      <dgm:chMax/>
      <dgm:chPref/>
      <dgm:dir/>
    </dgm:varLst>
    <dgm:alg type="lin">
      <dgm:param type="linDir" val="fromT"/>
      <dgm:param type="fallback" val="2D"/>
      <dgm:param type="horzAlign" val="ctr"/>
      <dgm:param type="nodeVertAlign" val="t"/>
    </dgm:alg>
    <dgm:shape xmlns:r="http://schemas.openxmlformats.org/officeDocument/2006/relationships" r:blip="">
      <dgm:adjLst/>
    </dgm:shape>
    <dgm:choose name="Name1">
      <dgm:if name="Name2" axis="ch" ptType="node" func="cnt" op="gte" val="2">
        <dgm:constrLst>
          <dgm:constr type="primFontSz" for="des" ptType="node" op="equ" val="65"/>
          <dgm:constr type="w" for="ch" forName="composite" refType="h" refFor="ch" refForName="composite" fact="2.9499"/>
          <dgm:constr type="h" for="ch" forName="composite" refType="h"/>
          <dgm:constr type="h" for="ch" forName="ConnectorComposite" refType="w" refFor="ch" refForName="composite" op="equ" fact="0.1685"/>
          <dgm:constr type="w" for="ch" forName="ConnectorComposite" refType="h" refFor="ch" refForName="ConnectorComposite" op="equ"/>
        </dgm:constrLst>
      </dgm:if>
      <dgm:else name="Name3">
        <dgm:constrLst>
          <dgm:constr type="primFontSz" for="des" ptType="node" op="equ" val="65"/>
          <dgm:constr type="w" for="ch" forName="composite" refType="h" refFor="ch" refForName="composite" fact="1.9752"/>
          <dgm:constr type="h" for="ch" forName="composite" refType="h"/>
          <dgm:constr type="h" for="ch" forName="ConnectorComposite" refType="w" refFor="ch" refForName="composite" op="equ" fact="0.1685"/>
          <dgm:constr type="w" for="ch" forName="ConnectorComposite" refType="h" refFor="ch" refForName="ConnectorComposite" op="equ"/>
        </dgm:constrLst>
      </dgm:else>
    </dgm:choose>
    <dgm:forEach name="nodesForEach" axis="ch" ptType="node">
      <dgm:layoutNode name="composite">
        <dgm:alg type="composite"/>
        <dgm:shape xmlns:r="http://schemas.openxmlformats.org/officeDocument/2006/relationships" r:blip="">
          <dgm:adjLst/>
        </dgm:shape>
        <dgm:choose name="Name4">
          <dgm:if name="Name5" axis="precedSib" ptType="sibTrans" func="cnt" op="lte" val="0">
            <dgm:choose name="Name6">
              <dgm:if name="Name7" axis="followSib" ptType="sibTrans" func="cnt" op="lte" val="0">
                <dgm:choose name="Name8">
                  <dgm:if name="Name9" func="var" arg="dir" op="equ" val="norm">
                    <dgm:constrLst>
                      <dgm:constr type="l" for="ch" forName="Accent" refType="w" fact="0.4937"/>
                      <dgm:constr type="t" for="ch" forName="Accent" refType="h" fact="0"/>
                      <dgm:constr type="h" for="ch" forName="Accent" refType="w" refFor="ch" refForName="Accent"/>
                      <dgm:constr type="w" for="ch" forName="Accent" refType="w" fact="0.5063"/>
                      <dgm:constr type="l" for="ch" forName="Parent" refType="w" fact="0.5494"/>
                      <dgm:constr type="t" for="ch" forName="Parent" refType="h" fact="0.11"/>
                      <dgm:constr type="h" for="ch" forName="Parent" refType="w" refFor="ch" refForName="Parent"/>
                      <dgm:constr type="w" for="ch" forName="Parent" refType="w" fact="0.3949"/>
                      <dgm:constr type="l" for="ch" forName="Image" refType="w" fact="0"/>
                      <dgm:constr type="t" for="ch" forName="Image" refType="h" fact="0.035"/>
                      <dgm:constr type="h" for="ch" forName="Image" refType="h" fact="0.93"/>
                      <dgm:constr type="w" for="ch" forName="Image" refType="w" fact="0.6227"/>
                    </dgm:constrLst>
                  </dgm:if>
                  <dgm:else name="Name10">
                    <dgm:constrLst>
                      <dgm:constr type="l" for="ch" forName="Accent" refType="w" fact="0"/>
                      <dgm:constr type="t" for="ch" forName="Accent" refType="h" fact="0"/>
                      <dgm:constr type="h" for="ch" forName="Accent" refType="w" refFor="ch" refForName="Accent"/>
                      <dgm:constr type="w" for="ch" forName="Accent" refType="w" fact="0.5063"/>
                      <dgm:constr type="l" for="ch" forName="Parent" refType="w" fact="0.0557"/>
                      <dgm:constr type="t" for="ch" forName="Parent" refType="h" fact="0.11"/>
                      <dgm:constr type="h" for="ch" forName="Parent" refType="w" refFor="ch" refForName="Parent"/>
                      <dgm:constr type="w" for="ch" forName="Parent" refType="w" fact="0.3949"/>
                      <dgm:constr type="l" for="ch" forName="Image" refType="w" fact="0.3773"/>
                      <dgm:constr type="t" for="ch" forName="Image" refType="h" fact="0.035"/>
                      <dgm:constr type="h" for="ch" forName="Image" refType="h" fact="0.93"/>
                      <dgm:constr type="w" for="ch" forName="Image" refType="w" fact="0.6227"/>
                    </dgm:constrLst>
                  </dgm:else>
                </dgm:choose>
              </dgm:if>
              <dgm:else name="Name11">
                <dgm:choose name="Name12">
                  <dgm:if name="Name13" func="var" arg="dir" op="equ" val="norm">
                    <dgm:choose name="Name14">
                      <dgm:if name="Name15" axis="self" ptType="node" func="posOdd" op="equ" val="1">
                        <dgm:constrLst>
                          <dgm:constr type="l" for="ch" forName="Accent" refType="w" fact="0.3305"/>
                          <dgm:constr type="t" for="ch" forName="Accent" refType="w" fact="0"/>
                          <dgm:constr type="h" for="ch" forName="Accent" refType="w" refFor="ch" refForName="Accent"/>
                          <dgm:constr type="w" for="ch" forName="Accent" refType="w" fact="0.339"/>
                          <dgm:constr type="l" for="ch" forName="Parent" refType="w" fact="0.3678"/>
                          <dgm:constr type="t" for="ch" forName="Parent" refType="w" fact="0.0373"/>
                          <dgm:constr type="h" for="ch" forName="Parent" refType="w" refFor="ch" refForName="Parent"/>
                          <dgm:constr type="w" for="ch" forName="Parent" refType="w" fact="0.2644"/>
                          <dgm:constr type="l" for="ch" forName="Image" refType="w" fact="0"/>
                          <dgm:constr type="t" for="ch" forName="Image" refType="h" fact="0.035"/>
                          <dgm:constr type="h" for="ch" forName="Image" refType="h" fact="0.93"/>
                          <dgm:constr type="w" for="ch" forName="Image" refType="w" fact="0.4169"/>
                          <dgm:constr type="r" for="ch" forName="Space" refType="w"/>
                          <dgm:constr type="t" for="ch" forName="Space" refType="h" fact="0"/>
                          <dgm:constr type="h" for="ch" forName="Space" refType="h"/>
                          <dgm:constr type="w" for="ch" forName="Space" refType="w" fact="0.3305"/>
                        </dgm:constrLst>
                      </dgm:if>
                      <dgm:else name="Name16">
                        <dgm:constrLst>
                          <dgm:constr type="l" for="ch" forName="Accent" refType="w" fact="0.3305"/>
                          <dgm:constr type="t" for="ch" forName="Accent" refType="w" fact="0"/>
                          <dgm:constr type="h" for="ch" forName="Accent" refType="w" refFor="ch" refForName="Accent"/>
                          <dgm:constr type="w" for="ch" forName="Accent" refType="w" fact="0.339"/>
                          <dgm:constr type="l" for="ch" forName="Parent" refType="w" fact="0.3678"/>
                          <dgm:constr type="t" for="ch" forName="Parent" refType="w" fact="0.0373"/>
                          <dgm:constr type="h" for="ch" forName="Parent" refType="w" refFor="ch" refForName="Parent"/>
                          <dgm:constr type="w" for="ch" forName="Parent" refType="w" fact="0.2644"/>
                          <dgm:constr type="r" for="ch" forName="Image" refType="w"/>
                          <dgm:constr type="t" for="ch" forName="Image" refType="h" fact="0.035"/>
                          <dgm:constr type="h" for="ch" forName="Image" refType="h" fact="0.93"/>
                          <dgm:constr type="w" for="ch" forName="Image" refType="w" fact="0.4169"/>
                          <dgm:constr type="l" for="ch" forName="Space" refType="w" fact="0"/>
                          <dgm:constr type="t" for="ch" forName="Space" refType="h" fact="0"/>
                          <dgm:constr type="h" for="ch" forName="Space" refType="h"/>
                          <dgm:constr type="w" for="ch" forName="Space" refType="w" fact="0.3305"/>
                        </dgm:constrLst>
                      </dgm:else>
                    </dgm:choose>
                  </dgm:if>
                  <dgm:else name="Name17">
                    <dgm:choose name="Name18">
                      <dgm:if name="Name19" axis="self" ptType="node" func="posOdd" op="equ" val="1">
                        <dgm:constrLst>
                          <dgm:constr type="l" for="ch" forName="Accent" refType="w" fact="0.3305"/>
                          <dgm:constr type="t" for="ch" forName="Accent" refType="w" fact="0"/>
                          <dgm:constr type="h" for="ch" forName="Accent" refType="w" refFor="ch" refForName="Accent"/>
                          <dgm:constr type="w" for="ch" forName="Accent" refType="w" fact="0.339"/>
                          <dgm:constr type="l" for="ch" forName="Parent" refType="w" fact="0.3678"/>
                          <dgm:constr type="t" for="ch" forName="Parent" refType="w" fact="0.0373"/>
                          <dgm:constr type="h" for="ch" forName="Parent" refType="w" refFor="ch" refForName="Parent"/>
                          <dgm:constr type="w" for="ch" forName="Parent" refType="w" fact="0.2644"/>
                          <dgm:constr type="r" for="ch" forName="Image" refType="w"/>
                          <dgm:constr type="t" for="ch" forName="Image" refType="h" fact="0.035"/>
                          <dgm:constr type="h" for="ch" forName="Image" refType="h" fact="0.93"/>
                          <dgm:constr type="w" for="ch" forName="Image" refType="w" fact="0.4169"/>
                          <dgm:constr type="l" for="ch" forName="Space" refType="w" fact="0"/>
                          <dgm:constr type="t" for="ch" forName="Space" refType="h" fact="0"/>
                          <dgm:constr type="h" for="ch" forName="Space" refType="h"/>
                          <dgm:constr type="w" for="ch" forName="Space" refType="w" fact="0.3305"/>
                        </dgm:constrLst>
                      </dgm:if>
                      <dgm:else name="Name20">
                        <dgm:constrLst>
                          <dgm:constr type="l" for="ch" forName="Accent" refType="w" fact="0.3305"/>
                          <dgm:constr type="t" for="ch" forName="Accent" refType="w" fact="0"/>
                          <dgm:constr type="h" for="ch" forName="Accent" refType="w" refFor="ch" refForName="Accent"/>
                          <dgm:constr type="w" for="ch" forName="Accent" refType="w" fact="0.339"/>
                          <dgm:constr type="l" for="ch" forName="Parent" refType="w" fact="0.3678"/>
                          <dgm:constr type="t" for="ch" forName="Parent" refType="w" fact="0.0373"/>
                          <dgm:constr type="h" for="ch" forName="Parent" refType="w" refFor="ch" refForName="Parent"/>
                          <dgm:constr type="w" for="ch" forName="Parent" refType="w" fact="0.2644"/>
                          <dgm:constr type="l" for="ch" forName="Image" refType="w" fact="0"/>
                          <dgm:constr type="t" for="ch" forName="Image" refType="h" fact="0.035"/>
                          <dgm:constr type="h" for="ch" forName="Image" refType="h" fact="0.93"/>
                          <dgm:constr type="w" for="ch" forName="Image" refType="w" fact="0.4169"/>
                          <dgm:constr type="r" for="ch" forName="Space" refType="w"/>
                          <dgm:constr type="t" for="ch" forName="Space" refType="h" fact="0"/>
                          <dgm:constr type="h" for="ch" forName="Space" refType="h"/>
                          <dgm:constr type="w" for="ch" forName="Space" refType="w" fact="0.3305"/>
                        </dgm:constrLst>
                      </dgm:else>
                    </dgm:choose>
                  </dgm:else>
                </dgm:choose>
              </dgm:else>
            </dgm:choose>
          </dgm:if>
          <dgm:else name="Name21">
            <dgm:choose name="Name22">
              <dgm:if name="Name23" func="var" arg="dir" op="equ" val="norm">
                <dgm:choose name="Name24">
                  <dgm:if name="Name25" axis="self" ptType="node" func="posOdd" op="equ" val="1">
                    <dgm:constrLst>
                      <dgm:constr type="l" for="ch" forName="Accent" refType="w" fact="0.3305"/>
                      <dgm:constr type="t" for="ch" forName="Accent" refType="w" fact="0"/>
                      <dgm:constr type="h" for="ch" forName="Accent" refType="w" refFor="ch" refForName="Accent"/>
                      <dgm:constr type="w" for="ch" forName="Accent" refType="w" fact="0.339"/>
                      <dgm:constr type="l" for="ch" forName="Parent" refType="w" fact="0.3678"/>
                      <dgm:constr type="t" for="ch" forName="Parent" refType="w" fact="0.0373"/>
                      <dgm:constr type="h" for="ch" forName="Parent" refType="w" refFor="ch" refForName="Parent"/>
                      <dgm:constr type="w" for="ch" forName="Parent" refType="w" fact="0.2644"/>
                      <dgm:constr type="l" for="ch" forName="Image" refType="w" fact="0"/>
                      <dgm:constr type="t" for="ch" forName="Image" refType="h" fact="0.035"/>
                      <dgm:constr type="h" for="ch" forName="Image" refType="h" fact="0.93"/>
                      <dgm:constr type="w" for="ch" forName="Image" refType="w" fact="0.4169"/>
                      <dgm:constr type="r" for="ch" forName="Space" refType="w"/>
                      <dgm:constr type="t" for="ch" forName="Space" refType="h" fact="0"/>
                      <dgm:constr type="h" for="ch" forName="Space" refType="h"/>
                      <dgm:constr type="w" for="ch" forName="Space" refType="w" fact="0.3305"/>
                    </dgm:constrLst>
                  </dgm:if>
                  <dgm:else name="Name26">
                    <dgm:constrLst>
                      <dgm:constr type="l" for="ch" forName="Accent" refType="w" fact="0.3305"/>
                      <dgm:constr type="t" for="ch" forName="Accent" refType="w" fact="0"/>
                      <dgm:constr type="h" for="ch" forName="Accent" refType="w" refFor="ch" refForName="Accent"/>
                      <dgm:constr type="w" for="ch" forName="Accent" refType="w" fact="0.339"/>
                      <dgm:constr type="l" for="ch" forName="Parent" refType="w" fact="0.3678"/>
                      <dgm:constr type="t" for="ch" forName="Parent" refType="w" fact="0.0373"/>
                      <dgm:constr type="h" for="ch" forName="Parent" refType="w" refFor="ch" refForName="Parent"/>
                      <dgm:constr type="w" for="ch" forName="Parent" refType="w" fact="0.2644"/>
                      <dgm:constr type="r" for="ch" forName="Image" refType="w"/>
                      <dgm:constr type="t" for="ch" forName="Image" refType="h" fact="0.035"/>
                      <dgm:constr type="h" for="ch" forName="Image" refType="h" fact="0.93"/>
                      <dgm:constr type="w" for="ch" forName="Image" refType="w" fact="0.4169"/>
                      <dgm:constr type="l" for="ch" forName="Space" refType="w" fact="0"/>
                      <dgm:constr type="t" for="ch" forName="Space" refType="h" fact="0"/>
                      <dgm:constr type="h" for="ch" forName="Space" refType="h"/>
                      <dgm:constr type="w" for="ch" forName="Space" refType="w" fact="0.3305"/>
                    </dgm:constrLst>
                  </dgm:else>
                </dgm:choose>
              </dgm:if>
              <dgm:else name="Name27">
                <dgm:choose name="Name28">
                  <dgm:if name="Name29" axis="self" ptType="node" func="posOdd" op="equ" val="1">
                    <dgm:constrLst>
                      <dgm:constr type="l" for="ch" forName="Accent" refType="w" fact="0.3305"/>
                      <dgm:constr type="t" for="ch" forName="Accent" refType="w" fact="0"/>
                      <dgm:constr type="h" for="ch" forName="Accent" refType="w" refFor="ch" refForName="Accent"/>
                      <dgm:constr type="w" for="ch" forName="Accent" refType="w" fact="0.339"/>
                      <dgm:constr type="l" for="ch" forName="Parent" refType="w" fact="0.3678"/>
                      <dgm:constr type="t" for="ch" forName="Parent" refType="w" fact="0.0373"/>
                      <dgm:constr type="h" for="ch" forName="Parent" refType="w" refFor="ch" refForName="Parent"/>
                      <dgm:constr type="w" for="ch" forName="Parent" refType="w" fact="0.2644"/>
                      <dgm:constr type="r" for="ch" forName="Image" refType="w"/>
                      <dgm:constr type="t" for="ch" forName="Image" refType="h" fact="0.035"/>
                      <dgm:constr type="h" for="ch" forName="Image" refType="h" fact="0.93"/>
                      <dgm:constr type="w" for="ch" forName="Image" refType="w" fact="0.4169"/>
                      <dgm:constr type="l" for="ch" forName="Space" refType="w" fact="0"/>
                      <dgm:constr type="t" for="ch" forName="Space" refType="h" fact="0"/>
                      <dgm:constr type="h" for="ch" forName="Space" refType="h"/>
                      <dgm:constr type="w" for="ch" forName="Space" refType="w" fact="0.3305"/>
                    </dgm:constrLst>
                  </dgm:if>
                  <dgm:else name="Name30">
                    <dgm:constrLst>
                      <dgm:constr type="l" for="ch" forName="Accent" refType="w" fact="0.3305"/>
                      <dgm:constr type="t" for="ch" forName="Accent" refType="w" fact="0"/>
                      <dgm:constr type="h" for="ch" forName="Accent" refType="w" refFor="ch" refForName="Accent"/>
                      <dgm:constr type="w" for="ch" forName="Accent" refType="w" fact="0.339"/>
                      <dgm:constr type="l" for="ch" forName="Parent" refType="w" fact="0.3678"/>
                      <dgm:constr type="t" for="ch" forName="Parent" refType="w" fact="0.0373"/>
                      <dgm:constr type="h" for="ch" forName="Parent" refType="w" refFor="ch" refForName="Parent"/>
                      <dgm:constr type="w" for="ch" forName="Parent" refType="w" fact="0.2644"/>
                      <dgm:constr type="l" for="ch" forName="Image" refType="w" fact="0"/>
                      <dgm:constr type="t" for="ch" forName="Image" refType="h" fact="0.035"/>
                      <dgm:constr type="h" for="ch" forName="Image" refType="h" fact="0.93"/>
                      <dgm:constr type="w" for="ch" forName="Image" refType="w" fact="0.4169"/>
                      <dgm:constr type="r" for="ch" forName="Space" refType="w"/>
                      <dgm:constr type="t" for="ch" forName="Space" refType="h" fact="0"/>
                      <dgm:constr type="h" for="ch" forName="Space" refType="h"/>
                      <dgm:constr type="w" for="ch" forName="Space" refType="w" fact="0.3305"/>
                    </dgm:constrLst>
                  </dgm:else>
                </dgm:choose>
              </dgm:else>
            </dgm:choose>
          </dgm:else>
        </dgm:choose>
        <dgm:layoutNode name="Accent" styleLbl="alignNode1">
          <dgm:varLst>
            <dgm:chMax val="0"/>
            <dgm:chPref val="0"/>
          </dgm:varLst>
          <dgm:alg type="sp"/>
          <dgm:shape xmlns:r="http://schemas.openxmlformats.org/officeDocument/2006/relationships" type="donut" r:blip="">
            <dgm:adjLst>
              <dgm:adj idx="1" val="0.1101"/>
            </dgm:adjLst>
          </dgm:shape>
          <dgm:presOf/>
        </dgm:layoutNode>
        <dgm:layoutNode name="Image" styleLbl="bgImgPlace1">
          <dgm:varLst>
            <dgm:chMax val="0"/>
            <dgm:chPref val="0"/>
            <dgm:bulletEnabled val="1"/>
          </dgm:varLst>
          <dgm:alg type="sp"/>
          <dgm:shape xmlns:r="http://schemas.openxmlformats.org/officeDocument/2006/relationships" type="rect" r:blip="" blipPhldr="1">
            <dgm:adjLst/>
          </dgm:shape>
          <dgm:presOf/>
        </dgm:layoutNode>
        <dgm:layoutNode name="Parent" styleLbl="fgAccFollowNode1">
          <dgm:varLst>
            <dgm:chMax val="0"/>
            <dgm:chPref val="0"/>
            <dgm:bulletEnabled val="1"/>
          </dgm:varLst>
          <dgm:alg type="tx">
            <dgm:param type="txAnchorVertCh" val="mid"/>
          </dgm:alg>
          <dgm:shape xmlns:r="http://schemas.openxmlformats.org/officeDocument/2006/relationships" type="ellipse" r:blip="">
            <dgm:adjLst/>
          </dgm:shape>
          <dgm:presOf axis="desOrSelf" ptType="node"/>
          <dgm:constrLst>
            <dgm:constr type="lMarg" refType="primFontSz" fact="0"/>
            <dgm:constr type="rMarg" refType="primFontSz" fact="0"/>
            <dgm:constr type="tMarg" refType="primFontSz" fact="0"/>
            <dgm:constr type="bMarg" refType="primFontSz" fact="0"/>
          </dgm:constrLst>
          <dgm:ruleLst>
            <dgm:rule type="primFontSz" val="5" fact="NaN" max="NaN"/>
          </dgm:ruleLst>
        </dgm:layoutNode>
        <dgm:layoutNode name="Space">
          <dgm:varLst>
            <dgm:chMax val="0"/>
            <dgm:chPref val="0"/>
          </dgm:varLst>
          <dgm:alg type="sp"/>
          <dgm:shape xmlns:r="http://schemas.openxmlformats.org/officeDocument/2006/relationships" r:blip="">
            <dgm:adjLst/>
          </dgm:shape>
          <dgm:presOf/>
        </dgm:layoutNode>
      </dgm:layoutNode>
      <dgm:forEach name="Name31" axis="followSib" ptType="sibTrans" cnt="1">
        <dgm:layoutNode name="ConnectorComposite">
          <dgm:alg type="composite">
            <dgm:param type="ar" val=".4"/>
          </dgm:alg>
          <dgm:shape xmlns:r="http://schemas.openxmlformats.org/officeDocument/2006/relationships" r:blip="">
            <dgm:adjLst/>
          </dgm:shape>
          <dgm:constrLst>
            <dgm:constr type="l" for="ch" forName="TopSpacing" refType="w" fact="0"/>
            <dgm:constr type="t" for="ch" forName="TopSpacing" refType="h" fact="0"/>
            <dgm:constr type="h" for="ch" forName="TopSpacing" refType="h" fact="0.3"/>
            <dgm:constr type="w" for="ch" forName="TopSpacing" refType="w"/>
            <dgm:constr type="l" for="ch" forName="Connector" refType="w" fact="0"/>
            <dgm:constr type="t" for="ch" forName="Connector" refType="h" fact="0.3"/>
            <dgm:constr type="h" for="ch" forName="Connector" refType="h" fact="0.4"/>
            <dgm:constr type="w" for="ch" forName="Connector" refType="h" refFor="ch" refForName="Connector"/>
            <dgm:constr type="l" for="ch" forName="BottomSpacing" refType="w" fact="0"/>
            <dgm:constr type="t" for="ch" forName="BottomSpacing" refType="h" fact="0.7"/>
            <dgm:constr type="h" for="ch" forName="BottomSpacing" refType="h" fact="0.3"/>
            <dgm:constr type="w" for="ch" forName="BottomSpacing" refType="w"/>
          </dgm:constrLst>
          <dgm:layoutNode name="TopSpacing">
            <dgm:alg type="sp"/>
            <dgm:shape xmlns:r="http://schemas.openxmlformats.org/officeDocument/2006/relationships" r:blip="">
              <dgm:adjLst/>
            </dgm:shape>
          </dgm:layoutNode>
          <dgm:layoutNode name="Connector" styleLbl="alignNode1">
            <dgm:alg type="sp"/>
            <dgm:shape xmlns:r="http://schemas.openxmlformats.org/officeDocument/2006/relationships" type="flowChartConnector" r:blip="">
              <dgm:adjLst/>
            </dgm:shape>
            <dgm:presOf/>
          </dgm:layoutNode>
          <dgm:layoutNode name="BottomSpacing">
            <dgm:alg type="sp"/>
            <dgm:shape xmlns:r="http://schemas.openxmlformats.org/officeDocument/2006/relationships" r:blip="">
              <dgm:adjLst/>
            </dgm:shape>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2.w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9571F0A0-A336-4865-B74F-2AB4132DB60F}"/>
              </a:ext>
            </a:extLst>
          </p:cNvPr>
          <p:cNvSpPr>
            <a:spLocks noGrp="1"/>
          </p:cNvSpPr>
          <p:nvPr>
            <p:ph type="hdr" sz="quarter"/>
          </p:nvPr>
        </p:nvSpPr>
        <p:spPr>
          <a:xfrm>
            <a:off x="0" y="0"/>
            <a:ext cx="3077739" cy="511651"/>
          </a:xfrm>
          <a:prstGeom prst="rect">
            <a:avLst/>
          </a:prstGeom>
        </p:spPr>
        <p:txBody>
          <a:bodyPr vert="horz" lIns="99055" tIns="49528" rIns="99055" bIns="49528" rtlCol="0"/>
          <a:lstStyle>
            <a:lvl1pPr algn="l" fontAlgn="auto">
              <a:spcBef>
                <a:spcPts val="0"/>
              </a:spcBef>
              <a:spcAft>
                <a:spcPts val="0"/>
              </a:spcAft>
              <a:defRPr sz="1300">
                <a:latin typeface="Arial" pitchFamily="34" charset="0"/>
              </a:defRPr>
            </a:lvl1pPr>
          </a:lstStyle>
          <a:p>
            <a:pPr>
              <a:defRPr/>
            </a:pPr>
            <a:endParaRPr lang="de-DE"/>
          </a:p>
        </p:txBody>
      </p:sp>
      <p:sp>
        <p:nvSpPr>
          <p:cNvPr id="3" name="Date Placeholder 2">
            <a:extLst>
              <a:ext uri="{FF2B5EF4-FFF2-40B4-BE49-F238E27FC236}">
                <a16:creationId xmlns:a16="http://schemas.microsoft.com/office/drawing/2014/main" id="{933CA16F-F77B-4121-9D94-C09E3AC25668}"/>
              </a:ext>
            </a:extLst>
          </p:cNvPr>
          <p:cNvSpPr>
            <a:spLocks noGrp="1"/>
          </p:cNvSpPr>
          <p:nvPr>
            <p:ph type="dt" sz="quarter" idx="1"/>
          </p:nvPr>
        </p:nvSpPr>
        <p:spPr>
          <a:xfrm>
            <a:off x="4023092" y="0"/>
            <a:ext cx="3077739" cy="511651"/>
          </a:xfrm>
          <a:prstGeom prst="rect">
            <a:avLst/>
          </a:prstGeom>
        </p:spPr>
        <p:txBody>
          <a:bodyPr vert="horz" lIns="99055" tIns="49528" rIns="99055" bIns="49528" rtlCol="0"/>
          <a:lstStyle>
            <a:lvl1pPr algn="r" fontAlgn="auto">
              <a:spcBef>
                <a:spcPts val="0"/>
              </a:spcBef>
              <a:spcAft>
                <a:spcPts val="0"/>
              </a:spcAft>
              <a:defRPr sz="1300">
                <a:latin typeface="Arial" pitchFamily="34" charset="0"/>
              </a:defRPr>
            </a:lvl1pPr>
          </a:lstStyle>
          <a:p>
            <a:pPr>
              <a:defRPr/>
            </a:pPr>
            <a:fld id="{9F149522-9BFB-4BA3-9F0E-E482ECA3C36C}" type="datetimeFigureOut">
              <a:rPr lang="de-DE"/>
              <a:pPr>
                <a:defRPr/>
              </a:pPr>
              <a:t>20.12.2024</a:t>
            </a:fld>
            <a:endParaRPr lang="de-DE" dirty="0"/>
          </a:p>
        </p:txBody>
      </p:sp>
      <p:sp>
        <p:nvSpPr>
          <p:cNvPr id="4" name="Footer Placeholder 3">
            <a:extLst>
              <a:ext uri="{FF2B5EF4-FFF2-40B4-BE49-F238E27FC236}">
                <a16:creationId xmlns:a16="http://schemas.microsoft.com/office/drawing/2014/main" id="{A38F6F7E-4778-47FA-8926-7967B39F0E7E}"/>
              </a:ext>
            </a:extLst>
          </p:cNvPr>
          <p:cNvSpPr>
            <a:spLocks noGrp="1"/>
          </p:cNvSpPr>
          <p:nvPr>
            <p:ph type="ftr" sz="quarter" idx="2"/>
          </p:nvPr>
        </p:nvSpPr>
        <p:spPr>
          <a:xfrm>
            <a:off x="0" y="9719598"/>
            <a:ext cx="3077739" cy="511651"/>
          </a:xfrm>
          <a:prstGeom prst="rect">
            <a:avLst/>
          </a:prstGeom>
        </p:spPr>
        <p:txBody>
          <a:bodyPr vert="horz" lIns="99055" tIns="49528" rIns="99055" bIns="49528" rtlCol="0" anchor="b"/>
          <a:lstStyle>
            <a:lvl1pPr algn="l" fontAlgn="auto">
              <a:spcBef>
                <a:spcPts val="0"/>
              </a:spcBef>
              <a:spcAft>
                <a:spcPts val="0"/>
              </a:spcAft>
              <a:defRPr sz="1300">
                <a:latin typeface="Arial" pitchFamily="34" charset="0"/>
              </a:defRPr>
            </a:lvl1pPr>
          </a:lstStyle>
          <a:p>
            <a:pPr>
              <a:defRPr/>
            </a:pPr>
            <a:endParaRPr lang="de-DE"/>
          </a:p>
        </p:txBody>
      </p:sp>
      <p:sp>
        <p:nvSpPr>
          <p:cNvPr id="5" name="Slide Number Placeholder 4">
            <a:extLst>
              <a:ext uri="{FF2B5EF4-FFF2-40B4-BE49-F238E27FC236}">
                <a16:creationId xmlns:a16="http://schemas.microsoft.com/office/drawing/2014/main" id="{B3045D8D-7301-4108-B062-0C3859F8703D}"/>
              </a:ext>
            </a:extLst>
          </p:cNvPr>
          <p:cNvSpPr>
            <a:spLocks noGrp="1"/>
          </p:cNvSpPr>
          <p:nvPr>
            <p:ph type="sldNum" sz="quarter" idx="3"/>
          </p:nvPr>
        </p:nvSpPr>
        <p:spPr>
          <a:xfrm>
            <a:off x="4023092" y="9719598"/>
            <a:ext cx="3077739" cy="511651"/>
          </a:xfrm>
          <a:prstGeom prst="rect">
            <a:avLst/>
          </a:prstGeom>
        </p:spPr>
        <p:txBody>
          <a:bodyPr vert="horz" wrap="square" lIns="99055" tIns="49528" rIns="99055" bIns="49528" numCol="1" anchor="b" anchorCtr="0" compatLnSpc="1">
            <a:prstTxWarp prst="textNoShape">
              <a:avLst/>
            </a:prstTxWarp>
          </a:bodyPr>
          <a:lstStyle>
            <a:lvl1pPr algn="r">
              <a:defRPr sz="1300"/>
            </a:lvl1pPr>
          </a:lstStyle>
          <a:p>
            <a:fld id="{2BE33147-92B0-4B9F-A991-4CDEE153E0ED}" type="slidenum">
              <a:rPr lang="de-DE" altLang="en-US"/>
              <a:pPr/>
              <a:t>‹#›</a:t>
            </a:fld>
            <a:endParaRPr lang="de-DE" altLang="en-US"/>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BD1873DA-402C-4DA8-88B5-F75B89D7D071}"/>
              </a:ext>
            </a:extLst>
          </p:cNvPr>
          <p:cNvSpPr>
            <a:spLocks noGrp="1"/>
          </p:cNvSpPr>
          <p:nvPr>
            <p:ph type="hdr" sz="quarter"/>
          </p:nvPr>
        </p:nvSpPr>
        <p:spPr>
          <a:xfrm>
            <a:off x="0" y="0"/>
            <a:ext cx="3077739" cy="511651"/>
          </a:xfrm>
          <a:prstGeom prst="rect">
            <a:avLst/>
          </a:prstGeom>
        </p:spPr>
        <p:txBody>
          <a:bodyPr vert="horz" lIns="99055" tIns="49528" rIns="99055" bIns="49528" rtlCol="0"/>
          <a:lstStyle>
            <a:lvl1pPr algn="l" fontAlgn="auto">
              <a:spcBef>
                <a:spcPts val="0"/>
              </a:spcBef>
              <a:spcAft>
                <a:spcPts val="0"/>
              </a:spcAft>
              <a:defRPr sz="1300">
                <a:latin typeface="Arial" pitchFamily="34" charset="0"/>
              </a:defRPr>
            </a:lvl1pPr>
          </a:lstStyle>
          <a:p>
            <a:pPr>
              <a:defRPr/>
            </a:pPr>
            <a:endParaRPr lang="de-CH"/>
          </a:p>
        </p:txBody>
      </p:sp>
      <p:sp>
        <p:nvSpPr>
          <p:cNvPr id="3" name="Date Placeholder 2">
            <a:extLst>
              <a:ext uri="{FF2B5EF4-FFF2-40B4-BE49-F238E27FC236}">
                <a16:creationId xmlns:a16="http://schemas.microsoft.com/office/drawing/2014/main" id="{434B4547-E9A5-4061-9076-237AD6390539}"/>
              </a:ext>
            </a:extLst>
          </p:cNvPr>
          <p:cNvSpPr>
            <a:spLocks noGrp="1"/>
          </p:cNvSpPr>
          <p:nvPr>
            <p:ph type="dt" idx="1"/>
          </p:nvPr>
        </p:nvSpPr>
        <p:spPr>
          <a:xfrm>
            <a:off x="4023092" y="0"/>
            <a:ext cx="3077739" cy="511651"/>
          </a:xfrm>
          <a:prstGeom prst="rect">
            <a:avLst/>
          </a:prstGeom>
        </p:spPr>
        <p:txBody>
          <a:bodyPr vert="horz" lIns="99055" tIns="49528" rIns="99055" bIns="49528" rtlCol="0"/>
          <a:lstStyle>
            <a:lvl1pPr algn="r" fontAlgn="auto">
              <a:spcBef>
                <a:spcPts val="0"/>
              </a:spcBef>
              <a:spcAft>
                <a:spcPts val="0"/>
              </a:spcAft>
              <a:defRPr sz="1300">
                <a:latin typeface="Arial" pitchFamily="34" charset="0"/>
              </a:defRPr>
            </a:lvl1pPr>
          </a:lstStyle>
          <a:p>
            <a:pPr>
              <a:defRPr/>
            </a:pPr>
            <a:fld id="{A5528E34-4054-4CD9-AD2B-9C3E07C64D6D}" type="datetimeFigureOut">
              <a:rPr lang="de-CH"/>
              <a:pPr>
                <a:defRPr/>
              </a:pPr>
              <a:t>20.12.2024</a:t>
            </a:fld>
            <a:endParaRPr lang="de-CH" dirty="0"/>
          </a:p>
        </p:txBody>
      </p:sp>
      <p:sp>
        <p:nvSpPr>
          <p:cNvPr id="4" name="Slide Image Placeholder 3">
            <a:extLst>
              <a:ext uri="{FF2B5EF4-FFF2-40B4-BE49-F238E27FC236}">
                <a16:creationId xmlns:a16="http://schemas.microsoft.com/office/drawing/2014/main" id="{2F65026B-BC44-40E7-B322-FECB057230DB}"/>
              </a:ext>
            </a:extLst>
          </p:cNvPr>
          <p:cNvSpPr>
            <a:spLocks noGrp="1" noRot="1" noChangeAspect="1"/>
          </p:cNvSpPr>
          <p:nvPr>
            <p:ph type="sldImg" idx="2"/>
          </p:nvPr>
        </p:nvSpPr>
        <p:spPr>
          <a:xfrm>
            <a:off x="779463" y="766763"/>
            <a:ext cx="5543550" cy="3838575"/>
          </a:xfrm>
          <a:prstGeom prst="rect">
            <a:avLst/>
          </a:prstGeom>
          <a:noFill/>
          <a:ln w="12700">
            <a:solidFill>
              <a:prstClr val="black"/>
            </a:solidFill>
          </a:ln>
        </p:spPr>
        <p:txBody>
          <a:bodyPr vert="horz" lIns="99055" tIns="49528" rIns="99055" bIns="49528" rtlCol="0" anchor="ctr"/>
          <a:lstStyle/>
          <a:p>
            <a:pPr lvl="0"/>
            <a:endParaRPr lang="de-CH" noProof="0" dirty="0"/>
          </a:p>
        </p:txBody>
      </p:sp>
      <p:sp>
        <p:nvSpPr>
          <p:cNvPr id="5" name="Notes Placeholder 4">
            <a:extLst>
              <a:ext uri="{FF2B5EF4-FFF2-40B4-BE49-F238E27FC236}">
                <a16:creationId xmlns:a16="http://schemas.microsoft.com/office/drawing/2014/main" id="{E79614DC-5D70-42DA-A195-722BB3F5AF70}"/>
              </a:ext>
            </a:extLst>
          </p:cNvPr>
          <p:cNvSpPr>
            <a:spLocks noGrp="1"/>
          </p:cNvSpPr>
          <p:nvPr>
            <p:ph type="body" sz="quarter" idx="3"/>
          </p:nvPr>
        </p:nvSpPr>
        <p:spPr>
          <a:xfrm>
            <a:off x="710248" y="4860687"/>
            <a:ext cx="5681980" cy="4604861"/>
          </a:xfrm>
          <a:prstGeom prst="rect">
            <a:avLst/>
          </a:prstGeom>
        </p:spPr>
        <p:txBody>
          <a:bodyPr vert="horz" lIns="99055" tIns="49528" rIns="99055" bIns="49528" rtlCol="0"/>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endParaRPr lang="de-CH" noProof="0" dirty="0"/>
          </a:p>
        </p:txBody>
      </p:sp>
      <p:sp>
        <p:nvSpPr>
          <p:cNvPr id="6" name="Footer Placeholder 5">
            <a:extLst>
              <a:ext uri="{FF2B5EF4-FFF2-40B4-BE49-F238E27FC236}">
                <a16:creationId xmlns:a16="http://schemas.microsoft.com/office/drawing/2014/main" id="{36D6856D-763C-43EC-B7BD-9706006965A9}"/>
              </a:ext>
            </a:extLst>
          </p:cNvPr>
          <p:cNvSpPr>
            <a:spLocks noGrp="1"/>
          </p:cNvSpPr>
          <p:nvPr>
            <p:ph type="ftr" sz="quarter" idx="4"/>
          </p:nvPr>
        </p:nvSpPr>
        <p:spPr>
          <a:xfrm>
            <a:off x="0" y="9719598"/>
            <a:ext cx="3077739" cy="511651"/>
          </a:xfrm>
          <a:prstGeom prst="rect">
            <a:avLst/>
          </a:prstGeom>
        </p:spPr>
        <p:txBody>
          <a:bodyPr vert="horz" lIns="99055" tIns="49528" rIns="99055" bIns="49528" rtlCol="0" anchor="b"/>
          <a:lstStyle>
            <a:lvl1pPr algn="l" fontAlgn="auto">
              <a:spcBef>
                <a:spcPts val="0"/>
              </a:spcBef>
              <a:spcAft>
                <a:spcPts val="0"/>
              </a:spcAft>
              <a:defRPr sz="1300">
                <a:latin typeface="Arial" pitchFamily="34" charset="0"/>
              </a:defRPr>
            </a:lvl1pPr>
          </a:lstStyle>
          <a:p>
            <a:pPr>
              <a:defRPr/>
            </a:pPr>
            <a:endParaRPr lang="de-CH"/>
          </a:p>
        </p:txBody>
      </p:sp>
      <p:sp>
        <p:nvSpPr>
          <p:cNvPr id="7" name="Slide Number Placeholder 6">
            <a:extLst>
              <a:ext uri="{FF2B5EF4-FFF2-40B4-BE49-F238E27FC236}">
                <a16:creationId xmlns:a16="http://schemas.microsoft.com/office/drawing/2014/main" id="{DD076E98-BE7F-4FE1-9E90-A4449C17A5FE}"/>
              </a:ext>
            </a:extLst>
          </p:cNvPr>
          <p:cNvSpPr>
            <a:spLocks noGrp="1"/>
          </p:cNvSpPr>
          <p:nvPr>
            <p:ph type="sldNum" sz="quarter" idx="5"/>
          </p:nvPr>
        </p:nvSpPr>
        <p:spPr>
          <a:xfrm>
            <a:off x="4023092" y="9719598"/>
            <a:ext cx="3077739" cy="511651"/>
          </a:xfrm>
          <a:prstGeom prst="rect">
            <a:avLst/>
          </a:prstGeom>
        </p:spPr>
        <p:txBody>
          <a:bodyPr vert="horz" wrap="square" lIns="99055" tIns="49528" rIns="99055" bIns="49528" numCol="1" anchor="b" anchorCtr="0" compatLnSpc="1">
            <a:prstTxWarp prst="textNoShape">
              <a:avLst/>
            </a:prstTxWarp>
          </a:bodyPr>
          <a:lstStyle>
            <a:lvl1pPr algn="r">
              <a:defRPr sz="1300"/>
            </a:lvl1pPr>
          </a:lstStyle>
          <a:p>
            <a:fld id="{E6A49A7A-A123-43A4-8C2D-EE528293D1A8}" type="slidenum">
              <a:rPr lang="de-CH" altLang="en-US"/>
              <a:pPr/>
              <a:t>‹#›</a:t>
            </a:fld>
            <a:endParaRPr lang="de-CH"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pitchFamily="34" charset="0"/>
        <a:ea typeface="+mn-ea"/>
        <a:cs typeface="+mn-cs"/>
      </a:defRPr>
    </a:lvl1pPr>
    <a:lvl2pPr marL="457200" algn="l" rtl="0" eaLnBrk="0" fontAlgn="base" hangingPunct="0">
      <a:spcBef>
        <a:spcPct val="30000"/>
      </a:spcBef>
      <a:spcAft>
        <a:spcPct val="0"/>
      </a:spcAft>
      <a:defRPr sz="1200" kern="1200">
        <a:solidFill>
          <a:schemeClr val="tx1"/>
        </a:solidFill>
        <a:latin typeface="Arial" pitchFamily="34" charset="0"/>
        <a:ea typeface="+mn-ea"/>
        <a:cs typeface="+mn-cs"/>
      </a:defRPr>
    </a:lvl2pPr>
    <a:lvl3pPr marL="914400" algn="l" rtl="0" eaLnBrk="0" fontAlgn="base" hangingPunct="0">
      <a:spcBef>
        <a:spcPct val="30000"/>
      </a:spcBef>
      <a:spcAft>
        <a:spcPct val="0"/>
      </a:spcAft>
      <a:defRPr sz="1200" kern="1200">
        <a:solidFill>
          <a:schemeClr val="tx1"/>
        </a:solidFill>
        <a:latin typeface="Arial" pitchFamily="34" charset="0"/>
        <a:ea typeface="+mn-ea"/>
        <a:cs typeface="+mn-cs"/>
      </a:defRPr>
    </a:lvl3pPr>
    <a:lvl4pPr marL="1371600" algn="l" rtl="0" eaLnBrk="0" fontAlgn="base" hangingPunct="0">
      <a:spcBef>
        <a:spcPct val="30000"/>
      </a:spcBef>
      <a:spcAft>
        <a:spcPct val="0"/>
      </a:spcAft>
      <a:defRPr sz="1200" kern="1200">
        <a:solidFill>
          <a:schemeClr val="tx1"/>
        </a:solidFill>
        <a:latin typeface="Arial" pitchFamily="34" charset="0"/>
        <a:ea typeface="+mn-ea"/>
        <a:cs typeface="+mn-cs"/>
      </a:defRPr>
    </a:lvl4pPr>
    <a:lvl5pPr marL="1828800" algn="l" rtl="0" eaLnBrk="0" fontAlgn="base" hangingPunct="0">
      <a:spcBef>
        <a:spcPct val="30000"/>
      </a:spcBef>
      <a:spcAft>
        <a:spcPct val="0"/>
      </a:spcAft>
      <a:defRPr sz="1200" kern="1200">
        <a:solidFill>
          <a:schemeClr val="tx1"/>
        </a:solidFill>
        <a:latin typeface="Arial"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tags" Target="../tags/tag6.xml"/><Relationship Id="rId7" Type="http://schemas.openxmlformats.org/officeDocument/2006/relationships/slideMaster" Target="../slideMasters/slideMaster1.xml"/><Relationship Id="rId2" Type="http://schemas.openxmlformats.org/officeDocument/2006/relationships/tags" Target="../tags/tag5.xml"/><Relationship Id="rId1" Type="http://schemas.openxmlformats.org/officeDocument/2006/relationships/vmlDrawing" Target="../drawings/vmlDrawing1.vml"/><Relationship Id="rId6" Type="http://schemas.openxmlformats.org/officeDocument/2006/relationships/tags" Target="../tags/tag9.xml"/><Relationship Id="rId5" Type="http://schemas.openxmlformats.org/officeDocument/2006/relationships/tags" Target="../tags/tag8.xml"/><Relationship Id="rId10" Type="http://schemas.openxmlformats.org/officeDocument/2006/relationships/image" Target="../media/image2.wmf"/><Relationship Id="rId4" Type="http://schemas.openxmlformats.org/officeDocument/2006/relationships/tags" Target="../tags/tag7.xml"/><Relationship Id="rId9" Type="http://schemas.openxmlformats.org/officeDocument/2006/relationships/oleObject" Target="../embeddings/oleObject1.bin"/></Relationships>
</file>

<file path=ppt/slideLayouts/_rels/slideLayout2.xml.rels><?xml version="1.0" encoding="UTF-8" standalone="yes"?>
<Relationships xmlns="http://schemas.openxmlformats.org/package/2006/relationships"><Relationship Id="rId3" Type="http://schemas.openxmlformats.org/officeDocument/2006/relationships/tags" Target="../tags/tag12.xml"/><Relationship Id="rId2" Type="http://schemas.openxmlformats.org/officeDocument/2006/relationships/tags" Target="../tags/tag11.xml"/><Relationship Id="rId1" Type="http://schemas.openxmlformats.org/officeDocument/2006/relationships/tags" Target="../tags/tag10.xml"/><Relationship Id="rId6" Type="http://schemas.openxmlformats.org/officeDocument/2006/relationships/image" Target="../media/image3.png"/><Relationship Id="rId5" Type="http://schemas.openxmlformats.org/officeDocument/2006/relationships/slideMaster" Target="../slideMasters/slideMaster1.xml"/><Relationship Id="rId4" Type="http://schemas.openxmlformats.org/officeDocument/2006/relationships/tags" Target="../tags/tag1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matchingName="Title with Image" preserve="1" userDrawn="1">
  <p:cSld name="Title with Image">
    <p:spTree>
      <p:nvGrpSpPr>
        <p:cNvPr id="1" name=""/>
        <p:cNvGrpSpPr/>
        <p:nvPr/>
      </p:nvGrpSpPr>
      <p:grpSpPr>
        <a:xfrm>
          <a:off x="0" y="0"/>
          <a:ext cx="0" cy="0"/>
          <a:chOff x="0" y="0"/>
          <a:chExt cx="0" cy="0"/>
        </a:xfrm>
      </p:grpSpPr>
      <p:sp>
        <p:nvSpPr>
          <p:cNvPr id="5" name="Band">
            <a:extLst>
              <a:ext uri="{FF2B5EF4-FFF2-40B4-BE49-F238E27FC236}">
                <a16:creationId xmlns:a16="http://schemas.microsoft.com/office/drawing/2014/main" id="{E20B47C8-B47A-47BA-BDB2-35679B2FB408}"/>
              </a:ext>
            </a:extLst>
          </p:cNvPr>
          <p:cNvSpPr/>
          <p:nvPr userDrawn="1">
            <p:custDataLst>
              <p:tags r:id="rId2"/>
            </p:custDataLst>
          </p:nvPr>
        </p:nvSpPr>
        <p:spPr>
          <a:xfrm>
            <a:off x="0" y="1488291"/>
            <a:ext cx="9906000" cy="1330325"/>
          </a:xfrm>
          <a:prstGeom prst="rect">
            <a:avLst/>
          </a:prstGeom>
          <a:solidFill>
            <a:srgbClr val="FF1100"/>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anchor="ctr"/>
          <a:lstStyle/>
          <a:p>
            <a:pPr algn="ctr" fontAlgn="auto">
              <a:spcBef>
                <a:spcPts val="0"/>
              </a:spcBef>
              <a:spcAft>
                <a:spcPts val="0"/>
              </a:spcAft>
              <a:defRPr/>
            </a:pPr>
            <a:endParaRPr lang="en-US"/>
          </a:p>
        </p:txBody>
      </p:sp>
      <p:sp>
        <p:nvSpPr>
          <p:cNvPr id="8" name="Status" hidden="1">
            <a:extLst>
              <a:ext uri="{FF2B5EF4-FFF2-40B4-BE49-F238E27FC236}">
                <a16:creationId xmlns:a16="http://schemas.microsoft.com/office/drawing/2014/main" id="{A84A09EE-8C94-4D27-9A6B-84725310D489}"/>
              </a:ext>
            </a:extLst>
          </p:cNvPr>
          <p:cNvSpPr txBox="1">
            <a:spLocks/>
          </p:cNvSpPr>
          <p:nvPr userDrawn="1">
            <p:custDataLst>
              <p:tags r:id="rId3"/>
            </p:custDataLst>
          </p:nvPr>
        </p:nvSpPr>
        <p:spPr bwMode="auto">
          <a:xfrm rot="16200000">
            <a:off x="8744744" y="812006"/>
            <a:ext cx="1500188"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eaLnBrk="1" hangingPunct="1">
              <a:lnSpc>
                <a:spcPts val="2200"/>
              </a:lnSpc>
              <a:defRPr/>
            </a:pPr>
            <a:r>
              <a:rPr lang="en-US" sz="2200" b="1">
                <a:solidFill>
                  <a:srgbClr val="FF1100"/>
                </a:solidFill>
              </a:rPr>
              <a:t>DRAFT</a:t>
            </a:r>
          </a:p>
        </p:txBody>
      </p:sp>
      <p:sp>
        <p:nvSpPr>
          <p:cNvPr id="10" name="Classification">
            <a:extLst>
              <a:ext uri="{FF2B5EF4-FFF2-40B4-BE49-F238E27FC236}">
                <a16:creationId xmlns:a16="http://schemas.microsoft.com/office/drawing/2014/main" id="{50EC773B-1C24-472B-8081-A7663DCF7658}"/>
              </a:ext>
            </a:extLst>
          </p:cNvPr>
          <p:cNvSpPr txBox="1">
            <a:spLocks noChangeArrowheads="1"/>
          </p:cNvSpPr>
          <p:nvPr userDrawn="1">
            <p:custDataLst>
              <p:tags r:id="rId4"/>
            </p:custDataLst>
          </p:nvPr>
        </p:nvSpPr>
        <p:spPr bwMode="auto">
          <a:xfrm>
            <a:off x="4953000" y="6581775"/>
            <a:ext cx="1944688" cy="184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nchor="b"/>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sz="1200" b="1" noProof="1">
              <a:solidFill>
                <a:srgbClr val="FF0000"/>
              </a:solidFill>
              <a:cs typeface="Arial" charset="0"/>
            </a:endParaRPr>
          </a:p>
        </p:txBody>
      </p:sp>
      <p:sp>
        <p:nvSpPr>
          <p:cNvPr id="2" name="Title Placeholder"/>
          <p:cNvSpPr>
            <a:spLocks noGrp="1"/>
          </p:cNvSpPr>
          <p:nvPr>
            <p:ph type="ctrTitle"/>
          </p:nvPr>
        </p:nvSpPr>
        <p:spPr>
          <a:xfrm>
            <a:off x="1423988" y="1671199"/>
            <a:ext cx="7921612" cy="635279"/>
          </a:xfrm>
        </p:spPr>
        <p:txBody>
          <a:bodyPr wrap="none" bIns="0" anchor="ctr">
            <a:noAutofit/>
          </a:bodyPr>
          <a:lstStyle>
            <a:lvl1pPr>
              <a:lnSpc>
                <a:spcPct val="100000"/>
              </a:lnSpc>
              <a:defRPr sz="3400" b="1">
                <a:solidFill>
                  <a:srgbClr val="FFFFFF"/>
                </a:solidFill>
                <a:latin typeface="Arial" pitchFamily="34" charset="0"/>
                <a:cs typeface="Arial" pitchFamily="34" charset="0"/>
              </a:defRPr>
            </a:lvl1pPr>
          </a:lstStyle>
          <a:p>
            <a:r>
              <a:rPr lang="en-US" noProof="0" dirty="0"/>
              <a:t>Click to edit Master title style</a:t>
            </a:r>
          </a:p>
        </p:txBody>
      </p:sp>
      <p:sp>
        <p:nvSpPr>
          <p:cNvPr id="3" name="Subtitle Placeholder"/>
          <p:cNvSpPr>
            <a:spLocks noGrp="1"/>
          </p:cNvSpPr>
          <p:nvPr>
            <p:ph type="subTitle" idx="1"/>
          </p:nvPr>
        </p:nvSpPr>
        <p:spPr>
          <a:xfrm>
            <a:off x="1423988" y="2420888"/>
            <a:ext cx="7921612" cy="360040"/>
          </a:xfrm>
          <a:prstGeom prst="rect">
            <a:avLst/>
          </a:prstGeom>
        </p:spPr>
        <p:txBody>
          <a:bodyPr wrap="none">
            <a:noAutofit/>
          </a:bodyPr>
          <a:lstStyle>
            <a:lvl1pPr marL="0" indent="0" algn="l">
              <a:spcBef>
                <a:spcPts val="0"/>
              </a:spcBef>
              <a:buNone/>
              <a:defRPr sz="2000" baseline="0">
                <a:solidFill>
                  <a:srgbClr val="FFFFFF"/>
                </a:solidFill>
                <a:latin typeface="Arial" pitchFamily="34" charset="0"/>
                <a:cs typeface="Arial"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endParaRPr lang="en-US" noProof="0" dirty="0"/>
          </a:p>
        </p:txBody>
      </p:sp>
      <p:pic>
        <p:nvPicPr>
          <p:cNvPr id="13" name="Picture 12">
            <a:extLst>
              <a:ext uri="{FF2B5EF4-FFF2-40B4-BE49-F238E27FC236}">
                <a16:creationId xmlns:a16="http://schemas.microsoft.com/office/drawing/2014/main" id="{417836AE-2DD4-4285-86BA-4E0A5E82BB79}"/>
              </a:ext>
            </a:extLst>
          </p:cNvPr>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423987" y="437289"/>
            <a:ext cx="3124200" cy="845433"/>
          </a:xfrm>
          <a:prstGeom prst="rect">
            <a:avLst/>
          </a:prstGeom>
        </p:spPr>
      </p:pic>
      <p:sp>
        <p:nvSpPr>
          <p:cNvPr id="14" name="Claim Text">
            <a:extLst>
              <a:ext uri="{FF2B5EF4-FFF2-40B4-BE49-F238E27FC236}">
                <a16:creationId xmlns:a16="http://schemas.microsoft.com/office/drawing/2014/main" id="{50893EA9-C9B2-4903-BDCB-09E5C28BC8D6}"/>
              </a:ext>
            </a:extLst>
          </p:cNvPr>
          <p:cNvSpPr txBox="1">
            <a:spLocks noChangeArrowheads="1"/>
          </p:cNvSpPr>
          <p:nvPr userDrawn="1">
            <p:custDataLst>
              <p:tags r:id="rId5"/>
            </p:custDataLst>
          </p:nvPr>
        </p:nvSpPr>
        <p:spPr bwMode="auto">
          <a:xfrm>
            <a:off x="6172201" y="838201"/>
            <a:ext cx="3173412" cy="4445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b"/>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eaLnBrk="1" hangingPunct="1">
              <a:defRPr/>
            </a:pPr>
            <a:r>
              <a:rPr lang="en-US" sz="2800" dirty="0">
                <a:solidFill>
                  <a:srgbClr val="FF1100"/>
                </a:solidFill>
                <a:cs typeface="Arial" charset="0"/>
              </a:rPr>
              <a:t>Concrete solutions</a:t>
            </a:r>
          </a:p>
        </p:txBody>
      </p:sp>
      <p:sp>
        <p:nvSpPr>
          <p:cNvPr id="15" name="Copyright">
            <a:extLst>
              <a:ext uri="{FF2B5EF4-FFF2-40B4-BE49-F238E27FC236}">
                <a16:creationId xmlns:a16="http://schemas.microsoft.com/office/drawing/2014/main" id="{B20D476D-68E5-4F26-8F13-3B776A9FF8AE}"/>
              </a:ext>
            </a:extLst>
          </p:cNvPr>
          <p:cNvSpPr txBox="1">
            <a:spLocks/>
          </p:cNvSpPr>
          <p:nvPr userDrawn="1">
            <p:custDataLst>
              <p:tags r:id="rId6"/>
            </p:custDataLst>
          </p:nvPr>
        </p:nvSpPr>
        <p:spPr bwMode="auto">
          <a:xfrm>
            <a:off x="7313613" y="6634163"/>
            <a:ext cx="1743075" cy="122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nchor="b"/>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eaLnBrk="1" hangingPunct="1">
              <a:defRPr/>
            </a:pPr>
            <a:r>
              <a:rPr lang="en-US" sz="800" noProof="1">
                <a:cs typeface="Arial" charset="0"/>
              </a:rPr>
              <a:t>© </a:t>
            </a:r>
            <a:r>
              <a:rPr lang="vi-VN" sz="800" noProof="1">
                <a:cs typeface="Arial" charset="0"/>
              </a:rPr>
              <a:t>202</a:t>
            </a:r>
            <a:r>
              <a:rPr lang="en-US" sz="800" noProof="1">
                <a:cs typeface="Arial" charset="0"/>
              </a:rPr>
              <a:t>4</a:t>
            </a:r>
            <a:r>
              <a:rPr lang="vi-VN" sz="800" noProof="1">
                <a:cs typeface="Arial" charset="0"/>
              </a:rPr>
              <a:t> Terra Yamaken JSC</a:t>
            </a:r>
            <a:endParaRPr lang="en-US" sz="800" noProof="1">
              <a:cs typeface="Arial" charset="0"/>
            </a:endParaRPr>
          </a:p>
        </p:txBody>
      </p:sp>
      <p:graphicFrame>
        <p:nvGraphicFramePr>
          <p:cNvPr id="16" name="Object 15">
            <a:extLst>
              <a:ext uri="{FF2B5EF4-FFF2-40B4-BE49-F238E27FC236}">
                <a16:creationId xmlns:a16="http://schemas.microsoft.com/office/drawing/2014/main" id="{DD50805C-7436-4BD8-940D-912C9DCCD301}"/>
              </a:ext>
            </a:extLst>
          </p:cNvPr>
          <p:cNvGraphicFramePr>
            <a:graphicFrameLocks noChangeAspect="1"/>
          </p:cNvGraphicFramePr>
          <p:nvPr userDrawn="1">
            <p:extLst>
              <p:ext uri="{D42A27DB-BD31-4B8C-83A1-F6EECF244321}">
                <p14:modId xmlns:p14="http://schemas.microsoft.com/office/powerpoint/2010/main" val="4155011866"/>
              </p:ext>
            </p:extLst>
          </p:nvPr>
        </p:nvGraphicFramePr>
        <p:xfrm>
          <a:off x="0" y="2801882"/>
          <a:ext cx="9906000" cy="3779893"/>
        </p:xfrm>
        <a:graphic>
          <a:graphicData uri="http://schemas.openxmlformats.org/presentationml/2006/ole">
            <mc:AlternateContent xmlns:mc="http://schemas.openxmlformats.org/markup-compatibility/2006">
              <mc:Choice xmlns:v="urn:schemas-microsoft-com:vml" Requires="v">
                <p:oleObj spid="_x0000_s1247" name="Bitmap Image" r:id="rId9" imgW="6261120" imgH="2241720" progId="Paint.Picture">
                  <p:embed/>
                </p:oleObj>
              </mc:Choice>
              <mc:Fallback>
                <p:oleObj name="Bitmap Image" r:id="rId9" imgW="6261120" imgH="2241720" progId="Paint.Picture">
                  <p:embed/>
                  <p:pic>
                    <p:nvPicPr>
                      <p:cNvPr id="16" name="Object 15">
                        <a:extLst>
                          <a:ext uri="{FF2B5EF4-FFF2-40B4-BE49-F238E27FC236}">
                            <a16:creationId xmlns:a16="http://schemas.microsoft.com/office/drawing/2014/main" id="{DD50805C-7436-4BD8-940D-912C9DCCD301}"/>
                          </a:ext>
                        </a:extLst>
                      </p:cNvPr>
                      <p:cNvPicPr/>
                      <p:nvPr/>
                    </p:nvPicPr>
                    <p:blipFill>
                      <a:blip r:embed="rId10"/>
                      <a:stretch>
                        <a:fillRect/>
                      </a:stretch>
                    </p:blipFill>
                    <p:spPr>
                      <a:xfrm>
                        <a:off x="0" y="2801882"/>
                        <a:ext cx="9906000" cy="3779893"/>
                      </a:xfrm>
                      <a:prstGeom prst="rect">
                        <a:avLst/>
                      </a:prstGeom>
                    </p:spPr>
                  </p:pic>
                </p:oleObj>
              </mc:Fallback>
            </mc:AlternateContent>
          </a:graphicData>
        </a:graphic>
      </p:graphicFrame>
    </p:spTree>
    <p:extLst>
      <p:ext uri="{BB962C8B-B14F-4D97-AF65-F5344CB8AC3E}">
        <p14:creationId xmlns:p14="http://schemas.microsoft.com/office/powerpoint/2010/main" val="196672443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matchingName="Title Slide" preserve="1" userDrawn="1">
  <p:cSld name="Title Slide">
    <p:spTree>
      <p:nvGrpSpPr>
        <p:cNvPr id="1" name=""/>
        <p:cNvGrpSpPr/>
        <p:nvPr/>
      </p:nvGrpSpPr>
      <p:grpSpPr>
        <a:xfrm>
          <a:off x="0" y="0"/>
          <a:ext cx="0" cy="0"/>
          <a:chOff x="0" y="0"/>
          <a:chExt cx="0" cy="0"/>
        </a:xfrm>
      </p:grpSpPr>
      <p:sp>
        <p:nvSpPr>
          <p:cNvPr id="6" name="Claim Text">
            <a:extLst>
              <a:ext uri="{FF2B5EF4-FFF2-40B4-BE49-F238E27FC236}">
                <a16:creationId xmlns:a16="http://schemas.microsoft.com/office/drawing/2014/main" id="{CF86DFC7-6C90-480F-B100-A60F3EBACE66}"/>
              </a:ext>
            </a:extLst>
          </p:cNvPr>
          <p:cNvSpPr txBox="1">
            <a:spLocks noChangeArrowheads="1"/>
          </p:cNvSpPr>
          <p:nvPr userDrawn="1">
            <p:custDataLst>
              <p:tags r:id="rId1"/>
            </p:custDataLst>
          </p:nvPr>
        </p:nvSpPr>
        <p:spPr bwMode="auto">
          <a:xfrm>
            <a:off x="6476999" y="838201"/>
            <a:ext cx="2868613" cy="4445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b"/>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eaLnBrk="1" hangingPunct="1">
              <a:defRPr/>
            </a:pPr>
            <a:r>
              <a:rPr lang="vi-VN" sz="2800" dirty="0">
                <a:solidFill>
                  <a:srgbClr val="FF1100"/>
                </a:solidFill>
                <a:cs typeface="Arial" charset="0"/>
              </a:rPr>
              <a:t>Do the </a:t>
            </a:r>
            <a:r>
              <a:rPr lang="vi-VN" sz="2800" dirty="0" err="1">
                <a:solidFill>
                  <a:srgbClr val="FF1100"/>
                </a:solidFill>
                <a:cs typeface="Arial" charset="0"/>
              </a:rPr>
              <a:t>right</a:t>
            </a:r>
            <a:r>
              <a:rPr lang="vi-VN" sz="2800" dirty="0">
                <a:solidFill>
                  <a:srgbClr val="FF1100"/>
                </a:solidFill>
                <a:cs typeface="Arial" charset="0"/>
              </a:rPr>
              <a:t> </a:t>
            </a:r>
            <a:r>
              <a:rPr lang="vi-VN" sz="2800" dirty="0" err="1">
                <a:solidFill>
                  <a:srgbClr val="FF1100"/>
                </a:solidFill>
                <a:cs typeface="Arial" charset="0"/>
              </a:rPr>
              <a:t>thing</a:t>
            </a:r>
            <a:endParaRPr lang="en-US" sz="2800" dirty="0">
              <a:solidFill>
                <a:srgbClr val="FF1100"/>
              </a:solidFill>
              <a:cs typeface="Arial" charset="0"/>
            </a:endParaRPr>
          </a:p>
        </p:txBody>
      </p:sp>
      <p:sp>
        <p:nvSpPr>
          <p:cNvPr id="7" name="Classification">
            <a:extLst>
              <a:ext uri="{FF2B5EF4-FFF2-40B4-BE49-F238E27FC236}">
                <a16:creationId xmlns:a16="http://schemas.microsoft.com/office/drawing/2014/main" id="{65B65884-98BD-4516-B29B-E3641E2CDDA6}"/>
              </a:ext>
            </a:extLst>
          </p:cNvPr>
          <p:cNvSpPr txBox="1">
            <a:spLocks noChangeArrowheads="1"/>
          </p:cNvSpPr>
          <p:nvPr userDrawn="1">
            <p:custDataLst>
              <p:tags r:id="rId2"/>
            </p:custDataLst>
          </p:nvPr>
        </p:nvSpPr>
        <p:spPr bwMode="auto">
          <a:xfrm>
            <a:off x="4953000" y="6581775"/>
            <a:ext cx="1944688" cy="184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nchor="b"/>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sz="1200" b="1" noProof="1">
              <a:solidFill>
                <a:srgbClr val="FF0000"/>
              </a:solidFill>
              <a:cs typeface="Arial" charset="0"/>
            </a:endParaRPr>
          </a:p>
        </p:txBody>
      </p:sp>
      <p:sp>
        <p:nvSpPr>
          <p:cNvPr id="9" name="Status" hidden="1">
            <a:extLst>
              <a:ext uri="{FF2B5EF4-FFF2-40B4-BE49-F238E27FC236}">
                <a16:creationId xmlns:a16="http://schemas.microsoft.com/office/drawing/2014/main" id="{972D526F-7DC6-4AB1-8970-ADCDFF2A6C49}"/>
              </a:ext>
            </a:extLst>
          </p:cNvPr>
          <p:cNvSpPr txBox="1">
            <a:spLocks/>
          </p:cNvSpPr>
          <p:nvPr userDrawn="1">
            <p:custDataLst>
              <p:tags r:id="rId3"/>
            </p:custDataLst>
          </p:nvPr>
        </p:nvSpPr>
        <p:spPr bwMode="auto">
          <a:xfrm rot="16200000">
            <a:off x="8744744" y="812006"/>
            <a:ext cx="1500188"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eaLnBrk="1" hangingPunct="1">
              <a:lnSpc>
                <a:spcPts val="2200"/>
              </a:lnSpc>
              <a:defRPr/>
            </a:pPr>
            <a:r>
              <a:rPr lang="en-US" sz="2200" b="1">
                <a:solidFill>
                  <a:srgbClr val="FF1100"/>
                </a:solidFill>
              </a:rPr>
              <a:t>DRAFT</a:t>
            </a:r>
          </a:p>
        </p:txBody>
      </p:sp>
      <p:sp>
        <p:nvSpPr>
          <p:cNvPr id="2" name="Title Placeholder"/>
          <p:cNvSpPr>
            <a:spLocks noGrp="1"/>
          </p:cNvSpPr>
          <p:nvPr>
            <p:ph type="ctrTitle"/>
          </p:nvPr>
        </p:nvSpPr>
        <p:spPr>
          <a:xfrm>
            <a:off x="1423987" y="1916832"/>
            <a:ext cx="7921625" cy="1080120"/>
          </a:xfrm>
        </p:spPr>
        <p:txBody>
          <a:bodyPr bIns="0" anchor="t">
            <a:noAutofit/>
          </a:bodyPr>
          <a:lstStyle>
            <a:lvl1pPr>
              <a:lnSpc>
                <a:spcPct val="100000"/>
              </a:lnSpc>
              <a:defRPr sz="3400" b="1"/>
            </a:lvl1pPr>
          </a:lstStyle>
          <a:p>
            <a:r>
              <a:rPr lang="en-US" dirty="0"/>
              <a:t>Click to edit Master title style</a:t>
            </a:r>
          </a:p>
        </p:txBody>
      </p:sp>
      <p:sp>
        <p:nvSpPr>
          <p:cNvPr id="3" name="Subtitle Placeholder"/>
          <p:cNvSpPr>
            <a:spLocks noGrp="1"/>
          </p:cNvSpPr>
          <p:nvPr>
            <p:ph type="subTitle" idx="1"/>
          </p:nvPr>
        </p:nvSpPr>
        <p:spPr>
          <a:xfrm>
            <a:off x="1423988" y="3068960"/>
            <a:ext cx="7921612" cy="648072"/>
          </a:xfrm>
          <a:prstGeom prst="rect">
            <a:avLst/>
          </a:prstGeom>
        </p:spPr>
        <p:txBody>
          <a:bodyPr>
            <a:noAutofit/>
          </a:bodyPr>
          <a:lstStyle>
            <a:lvl1pPr marL="0" indent="0" algn="l">
              <a:spcBef>
                <a:spcPts val="0"/>
              </a:spcBef>
              <a:buNone/>
              <a:defRPr sz="2000">
                <a:solidFill>
                  <a:srgbClr val="000000"/>
                </a:solidFill>
                <a:latin typeface="Arial" pitchFamily="34" charset="0"/>
                <a:cs typeface="Arial"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a:p>
            <a:endParaRPr lang="en-US" dirty="0"/>
          </a:p>
        </p:txBody>
      </p:sp>
      <p:sp>
        <p:nvSpPr>
          <p:cNvPr id="5" name="Text Placeholder"/>
          <p:cNvSpPr>
            <a:spLocks noGrp="1"/>
          </p:cNvSpPr>
          <p:nvPr>
            <p:ph type="body" sz="quarter" idx="17"/>
          </p:nvPr>
        </p:nvSpPr>
        <p:spPr>
          <a:xfrm>
            <a:off x="1423988" y="3717032"/>
            <a:ext cx="7921625" cy="360040"/>
          </a:xfrm>
          <a:prstGeom prst="rect">
            <a:avLst/>
          </a:prstGeom>
        </p:spPr>
        <p:txBody>
          <a:bodyPr>
            <a:noAutofit/>
          </a:bodyPr>
          <a:lstStyle>
            <a:lvl1pPr marL="0" indent="0">
              <a:spcBef>
                <a:spcPts val="0"/>
              </a:spcBef>
              <a:buFontTx/>
              <a:buNone/>
              <a:defRPr sz="2000" baseline="0">
                <a:latin typeface="Arial" pitchFamily="34" charset="0"/>
                <a:cs typeface="Arial" pitchFamily="34" charset="0"/>
              </a:defRPr>
            </a:lvl1pPr>
            <a:lvl2pPr marL="457200" indent="0">
              <a:buFontTx/>
              <a:buNone/>
              <a:defRPr sz="1400">
                <a:latin typeface="Arial" pitchFamily="34" charset="0"/>
                <a:cs typeface="Arial" pitchFamily="34" charset="0"/>
              </a:defRPr>
            </a:lvl2pPr>
            <a:lvl3pPr marL="914400" indent="0">
              <a:buFontTx/>
              <a:buNone/>
              <a:defRPr sz="1400">
                <a:latin typeface="Arial" pitchFamily="34" charset="0"/>
                <a:cs typeface="Arial" pitchFamily="34" charset="0"/>
              </a:defRPr>
            </a:lvl3pPr>
            <a:lvl4pPr marL="1371600" indent="0">
              <a:buFontTx/>
              <a:buNone/>
              <a:defRPr sz="1400">
                <a:latin typeface="Arial" pitchFamily="34" charset="0"/>
                <a:cs typeface="Arial" pitchFamily="34" charset="0"/>
              </a:defRPr>
            </a:lvl4pPr>
            <a:lvl5pPr marL="1828800" indent="0">
              <a:buFontTx/>
              <a:buNone/>
              <a:defRPr sz="1400">
                <a:latin typeface="Arial" pitchFamily="34" charset="0"/>
                <a:cs typeface="Arial" pitchFamily="34" charset="0"/>
              </a:defRPr>
            </a:lvl5pPr>
          </a:lstStyle>
          <a:p>
            <a:pPr lvl="0"/>
            <a:r>
              <a:rPr lang="en-US" dirty="0"/>
              <a:t>Click to edit Master text styles</a:t>
            </a:r>
          </a:p>
        </p:txBody>
      </p:sp>
      <p:pic>
        <p:nvPicPr>
          <p:cNvPr id="12" name="Picture 11">
            <a:extLst>
              <a:ext uri="{FF2B5EF4-FFF2-40B4-BE49-F238E27FC236}">
                <a16:creationId xmlns:a16="http://schemas.microsoft.com/office/drawing/2014/main" id="{76BE4AF6-3323-44A0-96E5-956455819083}"/>
              </a:ext>
            </a:extLst>
          </p:cNvPr>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423987" y="437289"/>
            <a:ext cx="3124200" cy="845433"/>
          </a:xfrm>
          <a:prstGeom prst="rect">
            <a:avLst/>
          </a:prstGeom>
        </p:spPr>
      </p:pic>
      <p:sp>
        <p:nvSpPr>
          <p:cNvPr id="13" name="Copyright">
            <a:extLst>
              <a:ext uri="{FF2B5EF4-FFF2-40B4-BE49-F238E27FC236}">
                <a16:creationId xmlns:a16="http://schemas.microsoft.com/office/drawing/2014/main" id="{CC07FF4A-6EC4-4F12-9753-3A02EC511586}"/>
              </a:ext>
            </a:extLst>
          </p:cNvPr>
          <p:cNvSpPr txBox="1">
            <a:spLocks/>
          </p:cNvSpPr>
          <p:nvPr userDrawn="1">
            <p:custDataLst>
              <p:tags r:id="rId4"/>
            </p:custDataLst>
          </p:nvPr>
        </p:nvSpPr>
        <p:spPr bwMode="auto">
          <a:xfrm>
            <a:off x="7313613" y="6634163"/>
            <a:ext cx="1743075" cy="122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nchor="b"/>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eaLnBrk="1" hangingPunct="1">
              <a:defRPr/>
            </a:pPr>
            <a:r>
              <a:rPr lang="en-US" sz="800" noProof="1">
                <a:cs typeface="Arial" charset="0"/>
              </a:rPr>
              <a:t>© </a:t>
            </a:r>
            <a:r>
              <a:rPr lang="vi-VN" sz="800" noProof="1">
                <a:cs typeface="Arial" charset="0"/>
              </a:rPr>
              <a:t>202</a:t>
            </a:r>
            <a:r>
              <a:rPr lang="en-US" sz="800" noProof="1">
                <a:cs typeface="Arial" charset="0"/>
              </a:rPr>
              <a:t>4</a:t>
            </a:r>
            <a:r>
              <a:rPr lang="vi-VN" sz="800" noProof="1">
                <a:cs typeface="Arial" charset="0"/>
              </a:rPr>
              <a:t> Terra Yamaken JSC</a:t>
            </a:r>
            <a:endParaRPr lang="en-US" sz="800" noProof="1">
              <a:cs typeface="Arial" charset="0"/>
            </a:endParaRPr>
          </a:p>
        </p:txBody>
      </p:sp>
    </p:spTree>
    <p:extLst>
      <p:ext uri="{BB962C8B-B14F-4D97-AF65-F5344CB8AC3E}">
        <p14:creationId xmlns:p14="http://schemas.microsoft.com/office/powerpoint/2010/main" val="3368377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Content" preserve="1" userDrawn="1">
  <p:cSld name="Title and Content">
    <p:spTree>
      <p:nvGrpSpPr>
        <p:cNvPr id="1" name=""/>
        <p:cNvGrpSpPr/>
        <p:nvPr/>
      </p:nvGrpSpPr>
      <p:grpSpPr>
        <a:xfrm>
          <a:off x="0" y="0"/>
          <a:ext cx="0" cy="0"/>
          <a:chOff x="0" y="0"/>
          <a:chExt cx="0" cy="0"/>
        </a:xfrm>
      </p:grpSpPr>
      <p:sp>
        <p:nvSpPr>
          <p:cNvPr id="4" name="Content Placeholder"/>
          <p:cNvSpPr>
            <a:spLocks noGrp="1"/>
          </p:cNvSpPr>
          <p:nvPr>
            <p:ph sz="quarter" idx="14"/>
          </p:nvPr>
        </p:nvSpPr>
        <p:spPr>
          <a:xfrm>
            <a:off x="560388" y="1124743"/>
            <a:ext cx="8785223" cy="5112544"/>
          </a:xfrm>
          <a:prstGeom prst="rect">
            <a:avLst/>
          </a:prstGeom>
        </p:spPr>
        <p:txBody>
          <a:body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
        <p:nvSpPr>
          <p:cNvPr id="3" name="Title 2"/>
          <p:cNvSpPr>
            <a:spLocks noGrp="1"/>
          </p:cNvSpPr>
          <p:nvPr>
            <p:ph type="title"/>
          </p:nvPr>
        </p:nvSpPr>
        <p:spPr/>
        <p:txBody>
          <a:bodyPr/>
          <a:lstStyle/>
          <a:p>
            <a:r>
              <a:rPr lang="en-US"/>
              <a:t>Click to edit Master title style</a:t>
            </a:r>
          </a:p>
        </p:txBody>
      </p:sp>
      <p:sp>
        <p:nvSpPr>
          <p:cNvPr id="6" name="Slide Number Placeholder">
            <a:extLst>
              <a:ext uri="{FF2B5EF4-FFF2-40B4-BE49-F238E27FC236}">
                <a16:creationId xmlns:a16="http://schemas.microsoft.com/office/drawing/2014/main" id="{5B1133D1-2ED8-42CE-943B-3F5D9F858F83}"/>
              </a:ext>
            </a:extLst>
          </p:cNvPr>
          <p:cNvSpPr>
            <a:spLocks noGrp="1"/>
          </p:cNvSpPr>
          <p:nvPr>
            <p:ph type="sldNum" sz="quarter" idx="16"/>
          </p:nvPr>
        </p:nvSpPr>
        <p:spPr>
          <a:xfrm>
            <a:off x="9129713" y="6597650"/>
            <a:ext cx="215900" cy="144463"/>
          </a:xfrm>
          <a:prstGeom prst="rect">
            <a:avLst/>
          </a:prstGeom>
        </p:spPr>
        <p:txBody>
          <a:bodyPr/>
          <a:lstStyle>
            <a:lvl1pPr>
              <a:defRPr/>
            </a:lvl1pPr>
          </a:lstStyle>
          <a:p>
            <a:fld id="{BDC6F6B4-C663-4005-AF0A-9E1B03EEEA93}" type="slidenum">
              <a:rPr lang="en-US" altLang="en-US"/>
              <a:pPr/>
              <a:t>‹#›</a:t>
            </a:fld>
            <a:endParaRPr lang="en-US" altLang="en-US"/>
          </a:p>
        </p:txBody>
      </p:sp>
    </p:spTree>
    <p:extLst>
      <p:ext uri="{BB962C8B-B14F-4D97-AF65-F5344CB8AC3E}">
        <p14:creationId xmlns:p14="http://schemas.microsoft.com/office/powerpoint/2010/main" val="122936441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wo Content" preserve="1" userDrawn="1">
  <p:cSld name="Two Content">
    <p:spTree>
      <p:nvGrpSpPr>
        <p:cNvPr id="1" name=""/>
        <p:cNvGrpSpPr/>
        <p:nvPr/>
      </p:nvGrpSpPr>
      <p:grpSpPr>
        <a:xfrm>
          <a:off x="0" y="0"/>
          <a:ext cx="0" cy="0"/>
          <a:chOff x="0" y="0"/>
          <a:chExt cx="0" cy="0"/>
        </a:xfrm>
      </p:grpSpPr>
      <p:sp>
        <p:nvSpPr>
          <p:cNvPr id="12" name="Content Placeholder B"/>
          <p:cNvSpPr>
            <a:spLocks noGrp="1"/>
          </p:cNvSpPr>
          <p:nvPr>
            <p:ph sz="quarter" idx="15"/>
          </p:nvPr>
        </p:nvSpPr>
        <p:spPr>
          <a:xfrm>
            <a:off x="5097016" y="1124744"/>
            <a:ext cx="4248595" cy="5112544"/>
          </a:xfrm>
          <a:prstGeom prst="rect">
            <a:avLst/>
          </a:prstGeom>
        </p:spPr>
        <p:txBody>
          <a:body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
        <p:nvSpPr>
          <p:cNvPr id="10" name="Content Placeholder A"/>
          <p:cNvSpPr>
            <a:spLocks noGrp="1"/>
          </p:cNvSpPr>
          <p:nvPr>
            <p:ph sz="quarter" idx="14"/>
          </p:nvPr>
        </p:nvSpPr>
        <p:spPr>
          <a:xfrm>
            <a:off x="560387" y="1124744"/>
            <a:ext cx="4248000" cy="5112544"/>
          </a:xfrm>
          <a:prstGeom prst="rect">
            <a:avLst/>
          </a:prstGeom>
        </p:spPr>
        <p:txBody>
          <a:body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
        <p:nvSpPr>
          <p:cNvPr id="6" name="Slide Number Placeholder">
            <a:extLst>
              <a:ext uri="{FF2B5EF4-FFF2-40B4-BE49-F238E27FC236}">
                <a16:creationId xmlns:a16="http://schemas.microsoft.com/office/drawing/2014/main" id="{EA6DBB32-06CA-49E7-9EA1-D187E1045458}"/>
              </a:ext>
            </a:extLst>
          </p:cNvPr>
          <p:cNvSpPr>
            <a:spLocks noGrp="1"/>
          </p:cNvSpPr>
          <p:nvPr>
            <p:ph type="sldNum" sz="quarter" idx="17"/>
          </p:nvPr>
        </p:nvSpPr>
        <p:spPr>
          <a:xfrm>
            <a:off x="9129713" y="6597650"/>
            <a:ext cx="215900" cy="144463"/>
          </a:xfrm>
          <a:prstGeom prst="rect">
            <a:avLst/>
          </a:prstGeom>
        </p:spPr>
        <p:txBody>
          <a:bodyPr/>
          <a:lstStyle>
            <a:lvl1pPr>
              <a:defRPr/>
            </a:lvl1pPr>
          </a:lstStyle>
          <a:p>
            <a:fld id="{3E925E15-793A-4726-A89B-2C6FBBAE4F57}" type="slidenum">
              <a:rPr lang="en-US" altLang="en-US"/>
              <a:pPr/>
              <a:t>‹#›</a:t>
            </a:fld>
            <a:endParaRPr lang="en-US" altLang="en-US"/>
          </a:p>
        </p:txBody>
      </p:sp>
      <p:sp>
        <p:nvSpPr>
          <p:cNvPr id="3" name="Title 2">
            <a:extLst>
              <a:ext uri="{FF2B5EF4-FFF2-40B4-BE49-F238E27FC236}">
                <a16:creationId xmlns:a16="http://schemas.microsoft.com/office/drawing/2014/main" id="{40BB783F-6383-E7A3-20A4-6B956D2028FF}"/>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130727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Four Content" preserve="1" userDrawn="1">
  <p:cSld name="Four Content">
    <p:spTree>
      <p:nvGrpSpPr>
        <p:cNvPr id="1" name=""/>
        <p:cNvGrpSpPr/>
        <p:nvPr/>
      </p:nvGrpSpPr>
      <p:grpSpPr>
        <a:xfrm>
          <a:off x="0" y="0"/>
          <a:ext cx="0" cy="0"/>
          <a:chOff x="0" y="0"/>
          <a:chExt cx="0" cy="0"/>
        </a:xfrm>
      </p:grpSpPr>
      <p:sp>
        <p:nvSpPr>
          <p:cNvPr id="8" name="Title Placeholder"/>
          <p:cNvSpPr>
            <a:spLocks noGrp="1"/>
          </p:cNvSpPr>
          <p:nvPr>
            <p:ph type="title"/>
          </p:nvPr>
        </p:nvSpPr>
        <p:spPr/>
        <p:txBody>
          <a:bodyPr/>
          <a:lstStyle/>
          <a:p>
            <a:r>
              <a:rPr lang="en-US" noProof="0"/>
              <a:t>Click to edit Master title style</a:t>
            </a:r>
          </a:p>
        </p:txBody>
      </p:sp>
      <p:sp>
        <p:nvSpPr>
          <p:cNvPr id="15" name="Content Placeholder B"/>
          <p:cNvSpPr>
            <a:spLocks noGrp="1"/>
          </p:cNvSpPr>
          <p:nvPr>
            <p:ph sz="quarter" idx="15"/>
          </p:nvPr>
        </p:nvSpPr>
        <p:spPr>
          <a:xfrm>
            <a:off x="5097612" y="1124744"/>
            <a:ext cx="4248000" cy="2412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Content Placeholder A"/>
          <p:cNvSpPr>
            <a:spLocks noGrp="1"/>
          </p:cNvSpPr>
          <p:nvPr>
            <p:ph sz="quarter" idx="14"/>
          </p:nvPr>
        </p:nvSpPr>
        <p:spPr>
          <a:xfrm>
            <a:off x="560387" y="1124744"/>
            <a:ext cx="4248000" cy="2412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6" name="Content Placeholder A"/>
          <p:cNvSpPr>
            <a:spLocks noGrp="1"/>
          </p:cNvSpPr>
          <p:nvPr>
            <p:ph sz="quarter" idx="16"/>
          </p:nvPr>
        </p:nvSpPr>
        <p:spPr>
          <a:xfrm>
            <a:off x="560387" y="3826800"/>
            <a:ext cx="4248000" cy="2412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7" name="Content Placeholder A"/>
          <p:cNvSpPr>
            <a:spLocks noGrp="1"/>
          </p:cNvSpPr>
          <p:nvPr>
            <p:ph sz="quarter" idx="17"/>
          </p:nvPr>
        </p:nvSpPr>
        <p:spPr>
          <a:xfrm>
            <a:off x="5097612" y="3826800"/>
            <a:ext cx="4248000" cy="2412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Slide Number Placeholder">
            <a:extLst>
              <a:ext uri="{FF2B5EF4-FFF2-40B4-BE49-F238E27FC236}">
                <a16:creationId xmlns:a16="http://schemas.microsoft.com/office/drawing/2014/main" id="{3530B273-A067-4F4A-BD37-2A1329341EFC}"/>
              </a:ext>
            </a:extLst>
          </p:cNvPr>
          <p:cNvSpPr>
            <a:spLocks noGrp="1"/>
          </p:cNvSpPr>
          <p:nvPr>
            <p:ph type="sldNum" sz="quarter" idx="19"/>
          </p:nvPr>
        </p:nvSpPr>
        <p:spPr>
          <a:xfrm>
            <a:off x="9129713" y="6597650"/>
            <a:ext cx="215900" cy="144463"/>
          </a:xfrm>
          <a:prstGeom prst="rect">
            <a:avLst/>
          </a:prstGeom>
        </p:spPr>
        <p:txBody>
          <a:bodyPr/>
          <a:lstStyle>
            <a:lvl1pPr>
              <a:defRPr/>
            </a:lvl1pPr>
          </a:lstStyle>
          <a:p>
            <a:fld id="{5A56DD55-5831-4375-BCF8-E6901616BFD6}" type="slidenum">
              <a:rPr lang="en-US" altLang="en-US"/>
              <a:pPr/>
              <a:t>‹#›</a:t>
            </a:fld>
            <a:endParaRPr lang="en-US" altLang="en-US"/>
          </a:p>
        </p:txBody>
      </p:sp>
    </p:spTree>
    <p:extLst>
      <p:ext uri="{BB962C8B-B14F-4D97-AF65-F5344CB8AC3E}">
        <p14:creationId xmlns:p14="http://schemas.microsoft.com/office/powerpoint/2010/main" val="208469051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Agenda" type="titleOnly" preserve="1">
  <p:cSld name="Agenda">
    <p:spTree>
      <p:nvGrpSpPr>
        <p:cNvPr id="1" name=""/>
        <p:cNvGrpSpPr/>
        <p:nvPr/>
      </p:nvGrpSpPr>
      <p:grpSpPr>
        <a:xfrm>
          <a:off x="0" y="0"/>
          <a:ext cx="0" cy="0"/>
          <a:chOff x="0" y="0"/>
          <a:chExt cx="0" cy="0"/>
        </a:xfrm>
      </p:grpSpPr>
      <p:sp>
        <p:nvSpPr>
          <p:cNvPr id="2" name="Title Placeholder"/>
          <p:cNvSpPr>
            <a:spLocks noGrp="1"/>
          </p:cNvSpPr>
          <p:nvPr>
            <p:ph type="title"/>
          </p:nvPr>
        </p:nvSpPr>
        <p:spPr/>
        <p:txBody>
          <a:bodyPr/>
          <a:lstStyle>
            <a:lvl1pPr>
              <a:defRPr baseline="0"/>
            </a:lvl1pPr>
          </a:lstStyle>
          <a:p>
            <a:r>
              <a:rPr lang="en-US" noProof="0" dirty="0"/>
              <a:t>Click to edit Master title style</a:t>
            </a:r>
          </a:p>
        </p:txBody>
      </p:sp>
      <p:sp>
        <p:nvSpPr>
          <p:cNvPr id="4" name="Slide Number Placeholder">
            <a:extLst>
              <a:ext uri="{FF2B5EF4-FFF2-40B4-BE49-F238E27FC236}">
                <a16:creationId xmlns:a16="http://schemas.microsoft.com/office/drawing/2014/main" id="{5724ACA1-9EC3-469A-B8A5-A2DD9AA6A715}"/>
              </a:ext>
            </a:extLst>
          </p:cNvPr>
          <p:cNvSpPr>
            <a:spLocks noGrp="1"/>
          </p:cNvSpPr>
          <p:nvPr>
            <p:ph type="sldNum" sz="quarter" idx="11"/>
          </p:nvPr>
        </p:nvSpPr>
        <p:spPr>
          <a:xfrm>
            <a:off x="9129713" y="6597650"/>
            <a:ext cx="215900" cy="144463"/>
          </a:xfrm>
          <a:prstGeom prst="rect">
            <a:avLst/>
          </a:prstGeom>
        </p:spPr>
        <p:txBody>
          <a:bodyPr/>
          <a:lstStyle>
            <a:lvl1pPr>
              <a:defRPr/>
            </a:lvl1pPr>
          </a:lstStyle>
          <a:p>
            <a:fld id="{5D27AC11-C20C-4A69-88E1-41A65A8BAFC5}" type="slidenum">
              <a:rPr lang="en-US" altLang="en-US"/>
              <a:pPr/>
              <a:t>‹#›</a:t>
            </a:fld>
            <a:endParaRPr lang="en-US" altLang="en-US"/>
          </a:p>
        </p:txBody>
      </p:sp>
    </p:spTree>
    <p:extLst>
      <p:ext uri="{BB962C8B-B14F-4D97-AF65-F5344CB8AC3E}">
        <p14:creationId xmlns:p14="http://schemas.microsoft.com/office/powerpoint/2010/main" val="254893718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matchingName="Closing" type="blank" preserve="1">
  <p:cSld name="Closin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60601077-0291-4130-A915-B43EBA1E6BFD}"/>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2424854"/>
            <a:ext cx="9906000" cy="2008291"/>
          </a:xfrm>
          <a:prstGeom prst="rect">
            <a:avLst/>
          </a:prstGeom>
        </p:spPr>
      </p:pic>
    </p:spTree>
    <p:extLst>
      <p:ext uri="{BB962C8B-B14F-4D97-AF65-F5344CB8AC3E}">
        <p14:creationId xmlns:p14="http://schemas.microsoft.com/office/powerpoint/2010/main" val="94057330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cSld name="1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E7E723-6C92-1A40-B9A2-7C5E24CF6CE9}"/>
              </a:ext>
            </a:extLst>
          </p:cNvPr>
          <p:cNvSpPr>
            <a:spLocks noGrp="1"/>
          </p:cNvSpPr>
          <p:nvPr>
            <p:ph type="title"/>
          </p:nvPr>
        </p:nvSpPr>
        <p:spPr/>
        <p:txBody>
          <a:bodyPr/>
          <a:lstStyle/>
          <a:p>
            <a:r>
              <a:rPr lang="en-US" dirty="0"/>
              <a:t>Click to edit Master title style</a:t>
            </a:r>
            <a:endParaRPr lang="en-VN" dirty="0"/>
          </a:p>
        </p:txBody>
      </p:sp>
      <p:sp>
        <p:nvSpPr>
          <p:cNvPr id="3" name="Content Placeholder 2">
            <a:extLst>
              <a:ext uri="{FF2B5EF4-FFF2-40B4-BE49-F238E27FC236}">
                <a16:creationId xmlns:a16="http://schemas.microsoft.com/office/drawing/2014/main" id="{25B38921-D0F9-9F4D-9C13-66F3BA211A82}"/>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VN"/>
          </a:p>
        </p:txBody>
      </p:sp>
      <p:sp>
        <p:nvSpPr>
          <p:cNvPr id="4" name="Date Placeholder 3">
            <a:extLst>
              <a:ext uri="{FF2B5EF4-FFF2-40B4-BE49-F238E27FC236}">
                <a16:creationId xmlns:a16="http://schemas.microsoft.com/office/drawing/2014/main" id="{1DC75028-9723-FB44-B98B-47C011FD3053}"/>
              </a:ext>
            </a:extLst>
          </p:cNvPr>
          <p:cNvSpPr>
            <a:spLocks noGrp="1"/>
          </p:cNvSpPr>
          <p:nvPr>
            <p:ph type="dt" sz="half" idx="10"/>
          </p:nvPr>
        </p:nvSpPr>
        <p:spPr/>
        <p:txBody>
          <a:bodyPr/>
          <a:lstStyle/>
          <a:p>
            <a:fld id="{165AFD4D-C35B-FC44-A153-BD1B1565635C}" type="datetimeFigureOut">
              <a:rPr lang="en-VN" smtClean="0"/>
              <a:t>12/20/2024</a:t>
            </a:fld>
            <a:endParaRPr lang="en-VN" dirty="0"/>
          </a:p>
        </p:txBody>
      </p:sp>
      <p:sp>
        <p:nvSpPr>
          <p:cNvPr id="5" name="Footer Placeholder 4">
            <a:extLst>
              <a:ext uri="{FF2B5EF4-FFF2-40B4-BE49-F238E27FC236}">
                <a16:creationId xmlns:a16="http://schemas.microsoft.com/office/drawing/2014/main" id="{6DDCF7D7-B95D-144F-AF18-8D7A83AE16C2}"/>
              </a:ext>
            </a:extLst>
          </p:cNvPr>
          <p:cNvSpPr>
            <a:spLocks noGrp="1"/>
          </p:cNvSpPr>
          <p:nvPr>
            <p:ph type="ftr" sz="quarter" idx="11"/>
          </p:nvPr>
        </p:nvSpPr>
        <p:spPr/>
        <p:txBody>
          <a:bodyPr/>
          <a:lstStyle/>
          <a:p>
            <a:endParaRPr lang="en-VN" dirty="0"/>
          </a:p>
        </p:txBody>
      </p:sp>
      <p:sp>
        <p:nvSpPr>
          <p:cNvPr id="6" name="Slide Number Placeholder 5">
            <a:extLst>
              <a:ext uri="{FF2B5EF4-FFF2-40B4-BE49-F238E27FC236}">
                <a16:creationId xmlns:a16="http://schemas.microsoft.com/office/drawing/2014/main" id="{2483E48C-6C0E-5144-9913-6D0E22BDA7D7}"/>
              </a:ext>
            </a:extLst>
          </p:cNvPr>
          <p:cNvSpPr>
            <a:spLocks noGrp="1"/>
          </p:cNvSpPr>
          <p:nvPr>
            <p:ph type="sldNum" sz="quarter" idx="12"/>
          </p:nvPr>
        </p:nvSpPr>
        <p:spPr>
          <a:xfrm>
            <a:off x="9068718" y="6539428"/>
            <a:ext cx="277813" cy="188913"/>
          </a:xfrm>
          <a:prstGeom prst="rect">
            <a:avLst/>
          </a:prstGeom>
        </p:spPr>
        <p:txBody>
          <a:bodyPr/>
          <a:lstStyle>
            <a:lvl1pPr>
              <a:defRPr>
                <a:solidFill>
                  <a:schemeClr val="tx1"/>
                </a:solidFill>
              </a:defRPr>
            </a:lvl1pPr>
          </a:lstStyle>
          <a:p>
            <a:endParaRPr lang="en-VN" dirty="0"/>
          </a:p>
        </p:txBody>
      </p:sp>
    </p:spTree>
    <p:extLst>
      <p:ext uri="{BB962C8B-B14F-4D97-AF65-F5344CB8AC3E}">
        <p14:creationId xmlns:p14="http://schemas.microsoft.com/office/powerpoint/2010/main" val="1048967272"/>
      </p:ext>
    </p:extLst>
  </p:cSld>
  <p:clrMapOvr>
    <a:masterClrMapping/>
  </p:clrMapOvr>
  <p:hf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ags" Target="../tags/tag4.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ags" Target="../tags/tag3.xml"/><Relationship Id="rId5" Type="http://schemas.openxmlformats.org/officeDocument/2006/relationships/slideLayout" Target="../slideLayouts/slideLayout5.xml"/><Relationship Id="rId10" Type="http://schemas.openxmlformats.org/officeDocument/2006/relationships/tags" Target="../tags/tag2.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Title Placeholder">
            <a:extLst>
              <a:ext uri="{FF2B5EF4-FFF2-40B4-BE49-F238E27FC236}">
                <a16:creationId xmlns:a16="http://schemas.microsoft.com/office/drawing/2014/main" id="{281092F2-1DB2-4ED0-AECE-D9D877812905}"/>
              </a:ext>
            </a:extLst>
          </p:cNvPr>
          <p:cNvSpPr>
            <a:spLocks noGrp="1"/>
          </p:cNvSpPr>
          <p:nvPr>
            <p:ph type="title"/>
          </p:nvPr>
        </p:nvSpPr>
        <p:spPr bwMode="auto">
          <a:xfrm>
            <a:off x="2438400" y="115888"/>
            <a:ext cx="6896100" cy="693749"/>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vert="horz" wrap="square" lIns="0" tIns="0" rIns="0" bIns="7200" numCol="1" anchor="b" anchorCtr="0" compatLnSpc="1">
            <a:prstTxWarp prst="textNoShape">
              <a:avLst/>
            </a:prstTxWarp>
          </a:bodyPr>
          <a:lstStyle/>
          <a:p>
            <a:pPr lvl="0"/>
            <a:endParaRPr lang="en-US" altLang="en-US" dirty="0"/>
          </a:p>
        </p:txBody>
      </p:sp>
      <p:sp>
        <p:nvSpPr>
          <p:cNvPr id="1029" name="Classification">
            <a:extLst>
              <a:ext uri="{FF2B5EF4-FFF2-40B4-BE49-F238E27FC236}">
                <a16:creationId xmlns:a16="http://schemas.microsoft.com/office/drawing/2014/main" id="{04A0C4DB-9525-4F17-8BD0-8A11F917BDDD}"/>
              </a:ext>
            </a:extLst>
          </p:cNvPr>
          <p:cNvSpPr txBox="1">
            <a:spLocks noChangeArrowheads="1"/>
          </p:cNvSpPr>
          <p:nvPr>
            <p:custDataLst>
              <p:tags r:id="rId10"/>
            </p:custDataLst>
          </p:nvPr>
        </p:nvSpPr>
        <p:spPr bwMode="auto">
          <a:xfrm>
            <a:off x="4953000" y="6581775"/>
            <a:ext cx="1944688" cy="184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nchor="b"/>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sz="1200" b="1" noProof="1">
              <a:solidFill>
                <a:srgbClr val="FF0000"/>
              </a:solidFill>
              <a:cs typeface="Arial" charset="0"/>
            </a:endParaRPr>
          </a:p>
        </p:txBody>
      </p:sp>
      <p:sp>
        <p:nvSpPr>
          <p:cNvPr id="1030" name="Text Placeholder">
            <a:extLst>
              <a:ext uri="{FF2B5EF4-FFF2-40B4-BE49-F238E27FC236}">
                <a16:creationId xmlns:a16="http://schemas.microsoft.com/office/drawing/2014/main" id="{670FAD10-2B5E-4787-AEBC-71C4F2DDBE8E}"/>
              </a:ext>
            </a:extLst>
          </p:cNvPr>
          <p:cNvSpPr>
            <a:spLocks noGrp="1"/>
          </p:cNvSpPr>
          <p:nvPr>
            <p:ph type="body" idx="1"/>
          </p:nvPr>
        </p:nvSpPr>
        <p:spPr bwMode="auto">
          <a:xfrm>
            <a:off x="560388" y="1125538"/>
            <a:ext cx="8785225" cy="5111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r>
              <a:rPr lang="en-US" altLang="en-US" dirty="0"/>
              <a:t>Click to edit Master text styles</a:t>
            </a:r>
          </a:p>
          <a:p>
            <a:pPr lvl="1"/>
            <a:r>
              <a:rPr lang="en-US" altLang="en-US" dirty="0"/>
              <a:t>Second level</a:t>
            </a:r>
          </a:p>
          <a:p>
            <a:pPr lvl="2"/>
            <a:r>
              <a:rPr lang="en-US" altLang="en-US" dirty="0"/>
              <a:t>Third level</a:t>
            </a:r>
          </a:p>
          <a:p>
            <a:pPr lvl="3"/>
            <a:r>
              <a:rPr lang="en-US" altLang="en-US" dirty="0"/>
              <a:t>Fourth level</a:t>
            </a:r>
          </a:p>
          <a:p>
            <a:pPr lvl="4"/>
            <a:r>
              <a:rPr lang="en-US" altLang="en-US" dirty="0"/>
              <a:t>Fifth level</a:t>
            </a:r>
          </a:p>
        </p:txBody>
      </p:sp>
      <p:sp>
        <p:nvSpPr>
          <p:cNvPr id="1032" name="Status" hidden="1">
            <a:extLst>
              <a:ext uri="{FF2B5EF4-FFF2-40B4-BE49-F238E27FC236}">
                <a16:creationId xmlns:a16="http://schemas.microsoft.com/office/drawing/2014/main" id="{1C56AC94-33C6-4E2F-A9CF-34D7679C06EE}"/>
              </a:ext>
            </a:extLst>
          </p:cNvPr>
          <p:cNvSpPr txBox="1">
            <a:spLocks/>
          </p:cNvSpPr>
          <p:nvPr>
            <p:custDataLst>
              <p:tags r:id="rId11"/>
            </p:custDataLst>
          </p:nvPr>
        </p:nvSpPr>
        <p:spPr bwMode="auto">
          <a:xfrm rot="-5400000">
            <a:off x="8744744" y="812006"/>
            <a:ext cx="1500188"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eaLnBrk="1" hangingPunct="1">
              <a:lnSpc>
                <a:spcPts val="2200"/>
              </a:lnSpc>
              <a:defRPr/>
            </a:pPr>
            <a:r>
              <a:rPr lang="en-US" sz="2200" b="1">
                <a:solidFill>
                  <a:srgbClr val="FF1100"/>
                </a:solidFill>
              </a:rPr>
              <a:t>DRAFT</a:t>
            </a:r>
          </a:p>
        </p:txBody>
      </p:sp>
      <p:cxnSp>
        <p:nvCxnSpPr>
          <p:cNvPr id="15" name="Straight Connector 14">
            <a:extLst>
              <a:ext uri="{FF2B5EF4-FFF2-40B4-BE49-F238E27FC236}">
                <a16:creationId xmlns:a16="http://schemas.microsoft.com/office/drawing/2014/main" id="{41713BCF-E1F6-4017-B2B1-148DD5434C60}"/>
              </a:ext>
            </a:extLst>
          </p:cNvPr>
          <p:cNvCxnSpPr>
            <a:cxnSpLocks/>
          </p:cNvCxnSpPr>
          <p:nvPr/>
        </p:nvCxnSpPr>
        <p:spPr>
          <a:xfrm>
            <a:off x="549275" y="902256"/>
            <a:ext cx="8785225" cy="37544"/>
          </a:xfrm>
          <a:prstGeom prst="line">
            <a:avLst/>
          </a:prstGeom>
          <a:ln w="22225">
            <a:solidFill>
              <a:schemeClr val="tx1"/>
            </a:solidFill>
          </a:ln>
        </p:spPr>
        <p:style>
          <a:lnRef idx="1">
            <a:schemeClr val="accent1"/>
          </a:lnRef>
          <a:fillRef idx="0">
            <a:schemeClr val="accent1"/>
          </a:fillRef>
          <a:effectRef idx="0">
            <a:schemeClr val="accent1"/>
          </a:effectRef>
          <a:fontRef idx="minor">
            <a:schemeClr val="tx1"/>
          </a:fontRef>
        </p:style>
      </p:cxnSp>
      <p:sp>
        <p:nvSpPr>
          <p:cNvPr id="10" name="Rectangle 9">
            <a:extLst>
              <a:ext uri="{FF2B5EF4-FFF2-40B4-BE49-F238E27FC236}">
                <a16:creationId xmlns:a16="http://schemas.microsoft.com/office/drawing/2014/main" id="{D81ABCD5-C45F-4CBA-BFEA-65AA26E530C6}"/>
              </a:ext>
            </a:extLst>
          </p:cNvPr>
          <p:cNvSpPr/>
          <p:nvPr userDrawn="1"/>
        </p:nvSpPr>
        <p:spPr>
          <a:xfrm>
            <a:off x="549275" y="6237288"/>
            <a:ext cx="8796337" cy="315901"/>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VN"/>
          </a:p>
        </p:txBody>
      </p:sp>
      <p:sp>
        <p:nvSpPr>
          <p:cNvPr id="11" name="Rectangle 10">
            <a:extLst>
              <a:ext uri="{FF2B5EF4-FFF2-40B4-BE49-F238E27FC236}">
                <a16:creationId xmlns:a16="http://schemas.microsoft.com/office/drawing/2014/main" id="{112ACB24-74FF-4876-91D5-F6C0F6E39601}"/>
              </a:ext>
            </a:extLst>
          </p:cNvPr>
          <p:cNvSpPr/>
          <p:nvPr userDrawn="1"/>
        </p:nvSpPr>
        <p:spPr>
          <a:xfrm>
            <a:off x="695325" y="6253683"/>
            <a:ext cx="1438636" cy="279948"/>
          </a:xfrm>
          <a:prstGeom prst="rect">
            <a:avLst/>
          </a:prstGeom>
        </p:spPr>
        <p:txBody>
          <a:bodyPr wrap="square">
            <a:spAutoFit/>
          </a:bodyPr>
          <a:lstStyle/>
          <a:p>
            <a:r>
              <a:rPr lang="en-US" sz="1219" i="1" dirty="0">
                <a:solidFill>
                  <a:schemeClr val="bg1"/>
                </a:solidFill>
                <a:latin typeface="UTMAvoBold"/>
              </a:rPr>
              <a:t>Concrete solutions </a:t>
            </a:r>
            <a:endParaRPr lang="en-US" sz="1219" i="1" dirty="0">
              <a:solidFill>
                <a:schemeClr val="bg1"/>
              </a:solidFill>
            </a:endParaRPr>
          </a:p>
        </p:txBody>
      </p:sp>
      <p:sp>
        <p:nvSpPr>
          <p:cNvPr id="12" name="Copyright">
            <a:extLst>
              <a:ext uri="{FF2B5EF4-FFF2-40B4-BE49-F238E27FC236}">
                <a16:creationId xmlns:a16="http://schemas.microsoft.com/office/drawing/2014/main" id="{028E0008-53EB-4ECC-AA19-3AD55A6942C0}"/>
              </a:ext>
            </a:extLst>
          </p:cNvPr>
          <p:cNvSpPr txBox="1">
            <a:spLocks/>
          </p:cNvSpPr>
          <p:nvPr userDrawn="1">
            <p:custDataLst>
              <p:tags r:id="rId12"/>
            </p:custDataLst>
          </p:nvPr>
        </p:nvSpPr>
        <p:spPr bwMode="auto">
          <a:xfrm>
            <a:off x="7467600" y="6361906"/>
            <a:ext cx="1743075" cy="122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nchor="b"/>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eaLnBrk="1" hangingPunct="1">
              <a:defRPr/>
            </a:pPr>
            <a:r>
              <a:rPr lang="en-US" sz="1000" noProof="1">
                <a:solidFill>
                  <a:schemeClr val="bg1"/>
                </a:solidFill>
                <a:cs typeface="Arial" charset="0"/>
              </a:rPr>
              <a:t>© </a:t>
            </a:r>
            <a:r>
              <a:rPr lang="vi-VN" sz="1000" noProof="1">
                <a:solidFill>
                  <a:schemeClr val="bg1"/>
                </a:solidFill>
                <a:cs typeface="Arial" charset="0"/>
              </a:rPr>
              <a:t>202</a:t>
            </a:r>
            <a:r>
              <a:rPr lang="en-US" sz="1000" noProof="1">
                <a:solidFill>
                  <a:schemeClr val="bg1"/>
                </a:solidFill>
                <a:cs typeface="Arial" charset="0"/>
              </a:rPr>
              <a:t>4</a:t>
            </a:r>
            <a:r>
              <a:rPr lang="vi-VN" sz="1000" noProof="1">
                <a:solidFill>
                  <a:schemeClr val="bg1"/>
                </a:solidFill>
                <a:cs typeface="Arial" charset="0"/>
              </a:rPr>
              <a:t> Terra Yamaken JSC</a:t>
            </a:r>
            <a:endParaRPr lang="en-US" sz="1000" noProof="1">
              <a:solidFill>
                <a:schemeClr val="bg1"/>
              </a:solidFill>
              <a:cs typeface="Arial" charset="0"/>
            </a:endParaRPr>
          </a:p>
        </p:txBody>
      </p:sp>
      <p:sp>
        <p:nvSpPr>
          <p:cNvPr id="13" name="Slide Number Placeholder">
            <a:extLst>
              <a:ext uri="{FF2B5EF4-FFF2-40B4-BE49-F238E27FC236}">
                <a16:creationId xmlns:a16="http://schemas.microsoft.com/office/drawing/2014/main" id="{D449FB63-3427-4710-AF20-E93D10EFCB83}"/>
              </a:ext>
            </a:extLst>
          </p:cNvPr>
          <p:cNvSpPr>
            <a:spLocks noGrp="1"/>
          </p:cNvSpPr>
          <p:nvPr>
            <p:ph type="sldNum" sz="quarter" idx="4"/>
          </p:nvPr>
        </p:nvSpPr>
        <p:spPr>
          <a:xfrm>
            <a:off x="8953500" y="6553189"/>
            <a:ext cx="342900" cy="184150"/>
          </a:xfrm>
          <a:prstGeom prst="rect">
            <a:avLst/>
          </a:prstGeom>
        </p:spPr>
        <p:txBody>
          <a:bodyPr vert="horz" wrap="none" lIns="0" tIns="10800" rIns="0" bIns="0" numCol="1" anchor="t" anchorCtr="0" compatLnSpc="1">
            <a:prstTxWarp prst="textNoShape">
              <a:avLst/>
            </a:prstTxWarp>
            <a:noAutofit/>
          </a:bodyPr>
          <a:lstStyle>
            <a:lvl1pPr algn="r">
              <a:defRPr sz="1000" b="1">
                <a:solidFill>
                  <a:schemeClr val="tx1"/>
                </a:solidFill>
                <a:cs typeface="Arial" panose="020B0604020202020204" pitchFamily="34" charset="0"/>
              </a:defRPr>
            </a:lvl1pPr>
          </a:lstStyle>
          <a:p>
            <a:fld id="{BD25CA91-2801-420D-90DE-891C6A257860}" type="slidenum">
              <a:rPr lang="en-US" altLang="en-US" smtClean="0"/>
              <a:pPr/>
              <a:t>‹#›</a:t>
            </a:fld>
            <a:endParaRPr lang="en-US" altLang="en-US" dirty="0"/>
          </a:p>
        </p:txBody>
      </p:sp>
      <p:pic>
        <p:nvPicPr>
          <p:cNvPr id="16" name="Picture 15">
            <a:extLst>
              <a:ext uri="{FF2B5EF4-FFF2-40B4-BE49-F238E27FC236}">
                <a16:creationId xmlns:a16="http://schemas.microsoft.com/office/drawing/2014/main" id="{21EA2AF0-954C-4F06-B569-A99690713B2B}"/>
              </a:ext>
            </a:extLst>
          </p:cNvPr>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571500" y="133331"/>
            <a:ext cx="1257300" cy="412293"/>
          </a:xfrm>
          <a:prstGeom prst="rect">
            <a:avLst/>
          </a:prstGeom>
          <a:noFill/>
        </p:spPr>
      </p:pic>
    </p:spTree>
  </p:cSld>
  <p:clrMap bg1="lt1" tx1="dk1" bg2="lt2" tx2="dk2" accent1="accent1" accent2="accent2" accent3="accent3" accent4="accent4" accent5="accent5" accent6="accent6" hlink="hlink" folHlink="folHlink"/>
  <p:sldLayoutIdLst>
    <p:sldLayoutId id="2147484285" r:id="rId1"/>
    <p:sldLayoutId id="2147484284" r:id="rId2"/>
    <p:sldLayoutId id="2147484274" r:id="rId3"/>
    <p:sldLayoutId id="2147484275" r:id="rId4"/>
    <p:sldLayoutId id="2147484276" r:id="rId5"/>
    <p:sldLayoutId id="2147484278" r:id="rId6"/>
    <p:sldLayoutId id="2147484288" r:id="rId7"/>
    <p:sldLayoutId id="2147484289" r:id="rId8"/>
  </p:sldLayoutIdLst>
  <p:hf hdr="0" dt="0"/>
  <p:txStyles>
    <p:titleStyle>
      <a:lvl1pPr algn="l" rtl="0" eaLnBrk="0" fontAlgn="base" hangingPunct="0">
        <a:spcBef>
          <a:spcPct val="0"/>
        </a:spcBef>
        <a:spcAft>
          <a:spcPct val="0"/>
        </a:spcAft>
        <a:defRPr sz="2400" b="1" kern="1200">
          <a:solidFill>
            <a:schemeClr val="tx1"/>
          </a:solidFill>
          <a:latin typeface="Arial" pitchFamily="34" charset="0"/>
          <a:ea typeface="+mj-ea"/>
          <a:cs typeface="Arial" pitchFamily="34" charset="0"/>
        </a:defRPr>
      </a:lvl1pPr>
      <a:lvl2pPr algn="l" rtl="0" eaLnBrk="0" fontAlgn="base" hangingPunct="0">
        <a:spcBef>
          <a:spcPct val="0"/>
        </a:spcBef>
        <a:spcAft>
          <a:spcPct val="0"/>
        </a:spcAft>
        <a:defRPr sz="2400" b="1">
          <a:solidFill>
            <a:schemeClr val="tx1"/>
          </a:solidFill>
          <a:latin typeface="Arial" charset="0"/>
          <a:cs typeface="Arial" charset="0"/>
        </a:defRPr>
      </a:lvl2pPr>
      <a:lvl3pPr algn="l" rtl="0" eaLnBrk="0" fontAlgn="base" hangingPunct="0">
        <a:spcBef>
          <a:spcPct val="0"/>
        </a:spcBef>
        <a:spcAft>
          <a:spcPct val="0"/>
        </a:spcAft>
        <a:defRPr sz="2400" b="1">
          <a:solidFill>
            <a:schemeClr val="tx1"/>
          </a:solidFill>
          <a:latin typeface="Arial" charset="0"/>
          <a:cs typeface="Arial" charset="0"/>
        </a:defRPr>
      </a:lvl3pPr>
      <a:lvl4pPr algn="l" rtl="0" eaLnBrk="0" fontAlgn="base" hangingPunct="0">
        <a:spcBef>
          <a:spcPct val="0"/>
        </a:spcBef>
        <a:spcAft>
          <a:spcPct val="0"/>
        </a:spcAft>
        <a:defRPr sz="2400" b="1">
          <a:solidFill>
            <a:schemeClr val="tx1"/>
          </a:solidFill>
          <a:latin typeface="Arial" charset="0"/>
          <a:cs typeface="Arial" charset="0"/>
        </a:defRPr>
      </a:lvl4pPr>
      <a:lvl5pPr algn="l" rtl="0" eaLnBrk="0" fontAlgn="base" hangingPunct="0">
        <a:spcBef>
          <a:spcPct val="0"/>
        </a:spcBef>
        <a:spcAft>
          <a:spcPct val="0"/>
        </a:spcAft>
        <a:defRPr sz="2400" b="1">
          <a:solidFill>
            <a:schemeClr val="tx1"/>
          </a:solidFill>
          <a:latin typeface="Arial" charset="0"/>
          <a:cs typeface="Arial" charset="0"/>
        </a:defRPr>
      </a:lvl5pPr>
      <a:lvl6pPr marL="457200" algn="l" rtl="0" fontAlgn="base">
        <a:spcBef>
          <a:spcPct val="0"/>
        </a:spcBef>
        <a:spcAft>
          <a:spcPct val="0"/>
        </a:spcAft>
        <a:defRPr sz="2400" b="1">
          <a:solidFill>
            <a:schemeClr val="tx1"/>
          </a:solidFill>
          <a:latin typeface="Arial" charset="0"/>
          <a:cs typeface="Arial" charset="0"/>
        </a:defRPr>
      </a:lvl6pPr>
      <a:lvl7pPr marL="914400" algn="l" rtl="0" fontAlgn="base">
        <a:spcBef>
          <a:spcPct val="0"/>
        </a:spcBef>
        <a:spcAft>
          <a:spcPct val="0"/>
        </a:spcAft>
        <a:defRPr sz="2400" b="1">
          <a:solidFill>
            <a:schemeClr val="tx1"/>
          </a:solidFill>
          <a:latin typeface="Arial" charset="0"/>
          <a:cs typeface="Arial" charset="0"/>
        </a:defRPr>
      </a:lvl7pPr>
      <a:lvl8pPr marL="1371600" algn="l" rtl="0" fontAlgn="base">
        <a:spcBef>
          <a:spcPct val="0"/>
        </a:spcBef>
        <a:spcAft>
          <a:spcPct val="0"/>
        </a:spcAft>
        <a:defRPr sz="2400" b="1">
          <a:solidFill>
            <a:schemeClr val="tx1"/>
          </a:solidFill>
          <a:latin typeface="Arial" charset="0"/>
          <a:cs typeface="Arial" charset="0"/>
        </a:defRPr>
      </a:lvl8pPr>
      <a:lvl9pPr marL="1828800" algn="l" rtl="0" fontAlgn="base">
        <a:spcBef>
          <a:spcPct val="0"/>
        </a:spcBef>
        <a:spcAft>
          <a:spcPct val="0"/>
        </a:spcAft>
        <a:defRPr sz="2400" b="1">
          <a:solidFill>
            <a:schemeClr val="tx1"/>
          </a:solidFill>
          <a:latin typeface="Arial" charset="0"/>
          <a:cs typeface="Arial" charset="0"/>
        </a:defRPr>
      </a:lvl9pPr>
    </p:titleStyle>
    <p:bodyStyle>
      <a:lvl1pPr marL="269875" indent="-269875" algn="l" rtl="0" eaLnBrk="0" fontAlgn="base" hangingPunct="0">
        <a:spcBef>
          <a:spcPts val="575"/>
        </a:spcBef>
        <a:spcAft>
          <a:spcPct val="0"/>
        </a:spcAft>
        <a:buClr>
          <a:srgbClr val="FF1100"/>
        </a:buClr>
        <a:buFont typeface="Arial" panose="020B0604020202020204" pitchFamily="34" charset="0"/>
        <a:buChar char="•"/>
        <a:defRPr sz="2400" kern="1200">
          <a:solidFill>
            <a:schemeClr val="tx1"/>
          </a:solidFill>
          <a:latin typeface="Arial" pitchFamily="34" charset="0"/>
          <a:ea typeface="+mn-ea"/>
          <a:cs typeface="Arial" pitchFamily="34" charset="0"/>
        </a:defRPr>
      </a:lvl1pPr>
      <a:lvl2pPr marL="534988" indent="-265113" algn="l" rtl="0" eaLnBrk="0" fontAlgn="base" hangingPunct="0">
        <a:spcBef>
          <a:spcPts val="25"/>
        </a:spcBef>
        <a:spcAft>
          <a:spcPct val="0"/>
        </a:spcAft>
        <a:buClr>
          <a:srgbClr val="FF1100"/>
        </a:buClr>
        <a:buSzPct val="60000"/>
        <a:buFont typeface="Wingdings 3" panose="05040102010807070707" pitchFamily="18" charset="2"/>
        <a:buChar char=""/>
        <a:defRPr sz="2200" kern="1200">
          <a:solidFill>
            <a:schemeClr val="tx1"/>
          </a:solidFill>
          <a:latin typeface="Arial" pitchFamily="34" charset="0"/>
          <a:ea typeface="+mn-ea"/>
          <a:cs typeface="Arial" pitchFamily="34" charset="0"/>
        </a:defRPr>
      </a:lvl2pPr>
      <a:lvl3pPr marL="820738" indent="-284163" algn="l" rtl="0" eaLnBrk="0" fontAlgn="base" hangingPunct="0">
        <a:spcBef>
          <a:spcPts val="475"/>
        </a:spcBef>
        <a:spcAft>
          <a:spcPct val="0"/>
        </a:spcAft>
        <a:buClr>
          <a:srgbClr val="FF1100"/>
        </a:buClr>
        <a:buSzPct val="60000"/>
        <a:buFont typeface="Symbol" panose="05050102010706020507" pitchFamily="18" charset="2"/>
        <a:buChar char="-"/>
        <a:defRPr lang="de-CH" sz="2000" kern="1200" dirty="0">
          <a:solidFill>
            <a:schemeClr val="tx1"/>
          </a:solidFill>
          <a:latin typeface="Arial" pitchFamily="34" charset="0"/>
          <a:ea typeface="+mn-ea"/>
          <a:cs typeface="Arial" pitchFamily="34" charset="0"/>
        </a:defRPr>
      </a:lvl3pPr>
      <a:lvl4pPr marL="1111250" indent="-284163" algn="l" rtl="0" eaLnBrk="0" fontAlgn="base" hangingPunct="0">
        <a:spcBef>
          <a:spcPts val="475"/>
        </a:spcBef>
        <a:spcAft>
          <a:spcPct val="0"/>
        </a:spcAft>
        <a:buClr>
          <a:srgbClr val="FF1100"/>
        </a:buClr>
        <a:buSzPct val="60000"/>
        <a:buFont typeface="Symbol" panose="05050102010706020507" pitchFamily="18" charset="2"/>
        <a:buChar char=""/>
        <a:defRPr sz="2000" kern="1200">
          <a:solidFill>
            <a:schemeClr val="tx1"/>
          </a:solidFill>
          <a:latin typeface="Arial" pitchFamily="34" charset="0"/>
          <a:ea typeface="+mn-ea"/>
          <a:cs typeface="Arial" pitchFamily="34" charset="0"/>
        </a:defRPr>
      </a:lvl4pPr>
      <a:lvl5pPr marL="1395413" indent="-284163" algn="l" rtl="0" eaLnBrk="0" fontAlgn="base" hangingPunct="0">
        <a:spcBef>
          <a:spcPts val="475"/>
        </a:spcBef>
        <a:spcAft>
          <a:spcPct val="0"/>
        </a:spcAft>
        <a:buClr>
          <a:srgbClr val="FF1100"/>
        </a:buClr>
        <a:buSzPct val="60000"/>
        <a:buFont typeface="Symbol" panose="05050102010706020507" pitchFamily="18" charset="2"/>
        <a:buChar char="-"/>
        <a:defRPr sz="2000" kern="1200">
          <a:solidFill>
            <a:schemeClr val="tx1"/>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8" Type="http://schemas.microsoft.com/office/2007/relationships/diagramDrawing" Target="../diagrams/drawing2.xml"/><Relationship Id="rId13" Type="http://schemas.microsoft.com/office/2007/relationships/diagramDrawing" Target="../diagrams/drawing3.xml"/><Relationship Id="rId18" Type="http://schemas.microsoft.com/office/2007/relationships/diagramDrawing" Target="../diagrams/drawing4.xml"/><Relationship Id="rId3" Type="http://schemas.openxmlformats.org/officeDocument/2006/relationships/image" Target="../media/image25.jpeg"/><Relationship Id="rId21" Type="http://schemas.openxmlformats.org/officeDocument/2006/relationships/diagramQuickStyle" Target="../diagrams/quickStyle5.xml"/><Relationship Id="rId7" Type="http://schemas.openxmlformats.org/officeDocument/2006/relationships/diagramColors" Target="../diagrams/colors2.xml"/><Relationship Id="rId12" Type="http://schemas.openxmlformats.org/officeDocument/2006/relationships/diagramColors" Target="../diagrams/colors3.xml"/><Relationship Id="rId17" Type="http://schemas.openxmlformats.org/officeDocument/2006/relationships/diagramColors" Target="../diagrams/colors4.xml"/><Relationship Id="rId2" Type="http://schemas.openxmlformats.org/officeDocument/2006/relationships/image" Target="../media/image24.png"/><Relationship Id="rId16" Type="http://schemas.openxmlformats.org/officeDocument/2006/relationships/diagramQuickStyle" Target="../diagrams/quickStyle4.xml"/><Relationship Id="rId20" Type="http://schemas.openxmlformats.org/officeDocument/2006/relationships/diagramLayout" Target="../diagrams/layout5.xml"/><Relationship Id="rId1" Type="http://schemas.openxmlformats.org/officeDocument/2006/relationships/slideLayout" Target="../slideLayouts/slideLayout8.xml"/><Relationship Id="rId6" Type="http://schemas.openxmlformats.org/officeDocument/2006/relationships/diagramQuickStyle" Target="../diagrams/quickStyle2.xml"/><Relationship Id="rId11" Type="http://schemas.openxmlformats.org/officeDocument/2006/relationships/diagramQuickStyle" Target="../diagrams/quickStyle3.xml"/><Relationship Id="rId5" Type="http://schemas.openxmlformats.org/officeDocument/2006/relationships/diagramLayout" Target="../diagrams/layout2.xml"/><Relationship Id="rId15" Type="http://schemas.openxmlformats.org/officeDocument/2006/relationships/diagramLayout" Target="../diagrams/layout4.xml"/><Relationship Id="rId23" Type="http://schemas.microsoft.com/office/2007/relationships/diagramDrawing" Target="../diagrams/drawing5.xml"/><Relationship Id="rId10" Type="http://schemas.openxmlformats.org/officeDocument/2006/relationships/diagramLayout" Target="../diagrams/layout3.xml"/><Relationship Id="rId19" Type="http://schemas.openxmlformats.org/officeDocument/2006/relationships/diagramData" Target="../diagrams/data5.xml"/><Relationship Id="rId4" Type="http://schemas.openxmlformats.org/officeDocument/2006/relationships/diagramData" Target="../diagrams/data2.xml"/><Relationship Id="rId9" Type="http://schemas.openxmlformats.org/officeDocument/2006/relationships/diagramData" Target="../diagrams/data3.xml"/><Relationship Id="rId14" Type="http://schemas.openxmlformats.org/officeDocument/2006/relationships/diagramData" Target="../diagrams/data4.xml"/><Relationship Id="rId22" Type="http://schemas.openxmlformats.org/officeDocument/2006/relationships/diagramColors" Target="../diagrams/colors5.xml"/></Relationships>
</file>

<file path=ppt/slides/_rels/slide13.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8.xml"/><Relationship Id="rId4" Type="http://schemas.openxmlformats.org/officeDocument/2006/relationships/image" Target="../media/image28.png"/></Relationships>
</file>

<file path=ppt/slides/_rels/slide14.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8.xml"/><Relationship Id="rId4" Type="http://schemas.openxmlformats.org/officeDocument/2006/relationships/image" Target="../media/image31.png"/></Relationships>
</file>

<file path=ppt/slides/_rels/slide15.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8.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16.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8.xml"/><Relationship Id="rId4" Type="http://schemas.openxmlformats.org/officeDocument/2006/relationships/image" Target="../media/image37.png"/></Relationships>
</file>

<file path=ppt/slides/_rels/slide17.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png"/><Relationship Id="rId1" Type="http://schemas.openxmlformats.org/officeDocument/2006/relationships/slideLayout" Target="../slideLayouts/slideLayout8.xml"/></Relationships>
</file>

<file path=ppt/slides/_rels/slide18.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pn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0.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png"/><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6.jpeg"/><Relationship Id="rId1" Type="http://schemas.openxmlformats.org/officeDocument/2006/relationships/slideLayout" Target="../slideLayouts/slideLayout8.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8.xml"/><Relationship Id="rId4" Type="http://schemas.openxmlformats.org/officeDocument/2006/relationships/image" Target="../media/image1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a:extLst>
              <a:ext uri="{FF2B5EF4-FFF2-40B4-BE49-F238E27FC236}">
                <a16:creationId xmlns:a16="http://schemas.microsoft.com/office/drawing/2014/main" id="{5D3AF81F-AE84-4376-912D-17644D064585}"/>
              </a:ext>
            </a:extLst>
          </p:cNvPr>
          <p:cNvSpPr>
            <a:spLocks noGrp="1"/>
          </p:cNvSpPr>
          <p:nvPr>
            <p:ph type="ctrTitle" idx="4294967295"/>
          </p:nvPr>
        </p:nvSpPr>
        <p:spPr>
          <a:xfrm>
            <a:off x="1423987" y="1613694"/>
            <a:ext cx="7921625" cy="788988"/>
          </a:xfrm>
        </p:spPr>
        <p:txBody>
          <a:bodyPr wrap="none" bIns="0" anchor="ctr"/>
          <a:lstStyle/>
          <a:p>
            <a:pPr eaLnBrk="1" hangingPunct="1"/>
            <a:r>
              <a:rPr lang="en-US" altLang="en-US" dirty="0" err="1">
                <a:solidFill>
                  <a:srgbClr val="FFFFFF"/>
                </a:solidFill>
              </a:rPr>
              <a:t>Tầm</a:t>
            </a:r>
            <a:r>
              <a:rPr lang="en-US" altLang="en-US" dirty="0">
                <a:solidFill>
                  <a:srgbClr val="FFFFFF"/>
                </a:solidFill>
              </a:rPr>
              <a:t> </a:t>
            </a:r>
            <a:r>
              <a:rPr lang="en-US" altLang="en-US" dirty="0" err="1">
                <a:solidFill>
                  <a:srgbClr val="FFFFFF"/>
                </a:solidFill>
              </a:rPr>
              <a:t>nhìn</a:t>
            </a:r>
            <a:r>
              <a:rPr lang="en-US" altLang="en-US" dirty="0">
                <a:solidFill>
                  <a:srgbClr val="FFFFFF"/>
                </a:solidFill>
              </a:rPr>
              <a:t> - </a:t>
            </a:r>
            <a:r>
              <a:rPr lang="en-US" altLang="en-US" dirty="0" err="1">
                <a:solidFill>
                  <a:srgbClr val="FFFFFF"/>
                </a:solidFill>
              </a:rPr>
              <a:t>Sứ</a:t>
            </a:r>
            <a:r>
              <a:rPr lang="en-US" altLang="en-US" dirty="0">
                <a:solidFill>
                  <a:srgbClr val="FFFFFF"/>
                </a:solidFill>
              </a:rPr>
              <a:t> </a:t>
            </a:r>
            <a:r>
              <a:rPr lang="en-US" altLang="en-US" dirty="0" err="1">
                <a:solidFill>
                  <a:srgbClr val="FFFFFF"/>
                </a:solidFill>
              </a:rPr>
              <a:t>mệnh</a:t>
            </a:r>
            <a:r>
              <a:rPr lang="en-US" altLang="en-US" dirty="0">
                <a:solidFill>
                  <a:srgbClr val="FFFFFF"/>
                </a:solidFill>
              </a:rPr>
              <a:t> - </a:t>
            </a:r>
            <a:r>
              <a:rPr lang="en-US" altLang="en-US" dirty="0" err="1">
                <a:solidFill>
                  <a:srgbClr val="FFFFFF"/>
                </a:solidFill>
              </a:rPr>
              <a:t>Giá</a:t>
            </a:r>
            <a:r>
              <a:rPr lang="en-US" altLang="en-US" dirty="0">
                <a:solidFill>
                  <a:srgbClr val="FFFFFF"/>
                </a:solidFill>
              </a:rPr>
              <a:t> </a:t>
            </a:r>
            <a:r>
              <a:rPr lang="en-US" altLang="en-US" dirty="0" err="1">
                <a:solidFill>
                  <a:srgbClr val="FFFFFF"/>
                </a:solidFill>
              </a:rPr>
              <a:t>trị</a:t>
            </a:r>
            <a:r>
              <a:rPr lang="en-US" altLang="en-US" dirty="0">
                <a:solidFill>
                  <a:srgbClr val="FFFFFF"/>
                </a:solidFill>
              </a:rPr>
              <a:t> </a:t>
            </a:r>
            <a:r>
              <a:rPr lang="en-US" altLang="en-US" dirty="0" err="1">
                <a:solidFill>
                  <a:srgbClr val="FFFFFF"/>
                </a:solidFill>
              </a:rPr>
              <a:t>cốt</a:t>
            </a:r>
            <a:r>
              <a:rPr lang="en-US" altLang="en-US" dirty="0">
                <a:solidFill>
                  <a:srgbClr val="FFFFFF"/>
                </a:solidFill>
              </a:rPr>
              <a:t> </a:t>
            </a:r>
            <a:r>
              <a:rPr lang="en-US" altLang="en-US" dirty="0" err="1">
                <a:solidFill>
                  <a:srgbClr val="FFFFFF"/>
                </a:solidFill>
              </a:rPr>
              <a:t>lõi</a:t>
            </a:r>
            <a:br>
              <a:rPr lang="en-US" altLang="en-US" dirty="0">
                <a:solidFill>
                  <a:srgbClr val="FFFFFF"/>
                </a:solidFill>
              </a:rPr>
            </a:br>
            <a:r>
              <a:rPr lang="en-US" altLang="en-US" i="1" dirty="0">
                <a:solidFill>
                  <a:srgbClr val="FFFFFF"/>
                </a:solidFill>
              </a:rPr>
              <a:t>Vision - Mission - Value </a:t>
            </a:r>
          </a:p>
        </p:txBody>
      </p:sp>
      <p:sp>
        <p:nvSpPr>
          <p:cNvPr id="7171" name="Subtitle 2">
            <a:extLst>
              <a:ext uri="{FF2B5EF4-FFF2-40B4-BE49-F238E27FC236}">
                <a16:creationId xmlns:a16="http://schemas.microsoft.com/office/drawing/2014/main" id="{586DC549-8AF7-4281-A83A-63D9A834FEAA}"/>
              </a:ext>
            </a:extLst>
          </p:cNvPr>
          <p:cNvSpPr>
            <a:spLocks noGrp="1"/>
          </p:cNvSpPr>
          <p:nvPr>
            <p:ph type="subTitle" idx="4294967295"/>
          </p:nvPr>
        </p:nvSpPr>
        <p:spPr>
          <a:xfrm>
            <a:off x="1423987" y="2402682"/>
            <a:ext cx="7921625" cy="360362"/>
          </a:xfrm>
        </p:spPr>
        <p:txBody>
          <a:bodyPr wrap="none"/>
          <a:lstStyle/>
          <a:p>
            <a:pPr marL="0" indent="0" eaLnBrk="1" hangingPunct="1">
              <a:spcBef>
                <a:spcPct val="0"/>
              </a:spcBef>
              <a:buFont typeface="Arial" panose="020B0604020202020204" pitchFamily="34" charset="0"/>
              <a:buNone/>
            </a:pPr>
            <a:endParaRPr lang="en-US" altLang="en-US" sz="1600" dirty="0">
              <a:solidFill>
                <a:srgbClr val="FFFFFF"/>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FDC993-0E68-4805-950E-08BCD2CFF761}"/>
              </a:ext>
            </a:extLst>
          </p:cNvPr>
          <p:cNvSpPr>
            <a:spLocks noGrp="1"/>
          </p:cNvSpPr>
          <p:nvPr>
            <p:ph type="title"/>
          </p:nvPr>
        </p:nvSpPr>
        <p:spPr/>
        <p:txBody>
          <a:bodyPr/>
          <a:lstStyle/>
          <a:p>
            <a:r>
              <a:rPr lang="en-US" dirty="0" err="1"/>
              <a:t>Sản</a:t>
            </a:r>
            <a:r>
              <a:rPr lang="en-US" dirty="0"/>
              <a:t> </a:t>
            </a:r>
            <a:r>
              <a:rPr lang="en-US" dirty="0" err="1"/>
              <a:t>phẩm</a:t>
            </a:r>
            <a:r>
              <a:rPr lang="en-US" dirty="0"/>
              <a:t> </a:t>
            </a:r>
            <a:r>
              <a:rPr lang="en-US" dirty="0" err="1"/>
              <a:t>và</a:t>
            </a:r>
            <a:r>
              <a:rPr lang="en-US" dirty="0"/>
              <a:t> </a:t>
            </a:r>
            <a:r>
              <a:rPr lang="en-US" dirty="0" err="1"/>
              <a:t>Giải</a:t>
            </a:r>
            <a:r>
              <a:rPr lang="en-US" dirty="0"/>
              <a:t> </a:t>
            </a:r>
            <a:r>
              <a:rPr lang="en-US" dirty="0" err="1"/>
              <a:t>pháp</a:t>
            </a:r>
            <a:br>
              <a:rPr lang="en-US" dirty="0"/>
            </a:br>
            <a:r>
              <a:rPr lang="en-US" i="1" dirty="0"/>
              <a:t>Products &amp; Solutions</a:t>
            </a:r>
          </a:p>
        </p:txBody>
      </p:sp>
      <p:sp>
        <p:nvSpPr>
          <p:cNvPr id="4" name="Slide Number Placeholder 3">
            <a:extLst>
              <a:ext uri="{FF2B5EF4-FFF2-40B4-BE49-F238E27FC236}">
                <a16:creationId xmlns:a16="http://schemas.microsoft.com/office/drawing/2014/main" id="{8438F90F-F4FA-4492-9FFE-A045343847A4}"/>
              </a:ext>
            </a:extLst>
          </p:cNvPr>
          <p:cNvSpPr>
            <a:spLocks noGrp="1"/>
          </p:cNvSpPr>
          <p:nvPr>
            <p:ph type="sldNum" sz="quarter" idx="12"/>
          </p:nvPr>
        </p:nvSpPr>
        <p:spPr/>
        <p:txBody>
          <a:bodyPr/>
          <a:lstStyle/>
          <a:p>
            <a:endParaRPr lang="en-VN" dirty="0"/>
          </a:p>
        </p:txBody>
      </p:sp>
      <p:sp>
        <p:nvSpPr>
          <p:cNvPr id="5" name="Content Placeholder 5">
            <a:extLst>
              <a:ext uri="{FF2B5EF4-FFF2-40B4-BE49-F238E27FC236}">
                <a16:creationId xmlns:a16="http://schemas.microsoft.com/office/drawing/2014/main" id="{86278D17-6E7D-46CA-BB2E-445E2599DC25}"/>
              </a:ext>
            </a:extLst>
          </p:cNvPr>
          <p:cNvSpPr txBox="1">
            <a:spLocks/>
          </p:cNvSpPr>
          <p:nvPr/>
        </p:nvSpPr>
        <p:spPr bwMode="auto">
          <a:xfrm>
            <a:off x="560389" y="1295401"/>
            <a:ext cx="3859211" cy="2285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lvl1pPr marL="269875" indent="-269875" algn="l" rtl="0" eaLnBrk="0" fontAlgn="base" hangingPunct="0">
              <a:spcBef>
                <a:spcPts val="575"/>
              </a:spcBef>
              <a:spcAft>
                <a:spcPct val="0"/>
              </a:spcAft>
              <a:buClr>
                <a:srgbClr val="FF1100"/>
              </a:buClr>
              <a:buFont typeface="Arial" panose="020B0604020202020204" pitchFamily="34" charset="0"/>
              <a:buChar char="•"/>
              <a:defRPr sz="2400" kern="1200">
                <a:solidFill>
                  <a:schemeClr val="tx1"/>
                </a:solidFill>
                <a:latin typeface="Arial" pitchFamily="34" charset="0"/>
                <a:ea typeface="+mn-ea"/>
                <a:cs typeface="Arial" pitchFamily="34" charset="0"/>
              </a:defRPr>
            </a:lvl1pPr>
            <a:lvl2pPr marL="534988" indent="-265113" algn="l" rtl="0" eaLnBrk="0" fontAlgn="base" hangingPunct="0">
              <a:spcBef>
                <a:spcPts val="25"/>
              </a:spcBef>
              <a:spcAft>
                <a:spcPct val="0"/>
              </a:spcAft>
              <a:buClr>
                <a:srgbClr val="FF1100"/>
              </a:buClr>
              <a:buSzPct val="60000"/>
              <a:buFont typeface="Wingdings 3" panose="05040102010807070707" pitchFamily="18" charset="2"/>
              <a:buChar char=""/>
              <a:defRPr sz="2200" kern="1200">
                <a:solidFill>
                  <a:schemeClr val="tx1"/>
                </a:solidFill>
                <a:latin typeface="Arial" pitchFamily="34" charset="0"/>
                <a:ea typeface="+mn-ea"/>
                <a:cs typeface="Arial" pitchFamily="34" charset="0"/>
              </a:defRPr>
            </a:lvl2pPr>
            <a:lvl3pPr marL="820738" indent="-284163" algn="l" rtl="0" eaLnBrk="0" fontAlgn="base" hangingPunct="0">
              <a:spcBef>
                <a:spcPts val="475"/>
              </a:spcBef>
              <a:spcAft>
                <a:spcPct val="0"/>
              </a:spcAft>
              <a:buClr>
                <a:srgbClr val="FF1100"/>
              </a:buClr>
              <a:buSzPct val="60000"/>
              <a:buFont typeface="Symbol" panose="05050102010706020507" pitchFamily="18" charset="2"/>
              <a:buChar char="-"/>
              <a:defRPr lang="de-CH" sz="2000" kern="1200" dirty="0">
                <a:solidFill>
                  <a:schemeClr val="tx1"/>
                </a:solidFill>
                <a:latin typeface="Arial" pitchFamily="34" charset="0"/>
                <a:ea typeface="+mn-ea"/>
                <a:cs typeface="Arial" pitchFamily="34" charset="0"/>
              </a:defRPr>
            </a:lvl3pPr>
            <a:lvl4pPr marL="1111250" indent="-284163" algn="l" rtl="0" eaLnBrk="0" fontAlgn="base" hangingPunct="0">
              <a:spcBef>
                <a:spcPts val="475"/>
              </a:spcBef>
              <a:spcAft>
                <a:spcPct val="0"/>
              </a:spcAft>
              <a:buClr>
                <a:srgbClr val="FF1100"/>
              </a:buClr>
              <a:buSzPct val="60000"/>
              <a:buFont typeface="Symbol" panose="05050102010706020507" pitchFamily="18" charset="2"/>
              <a:buChar char=""/>
              <a:defRPr sz="2000" kern="1200">
                <a:solidFill>
                  <a:schemeClr val="tx1"/>
                </a:solidFill>
                <a:latin typeface="Arial" pitchFamily="34" charset="0"/>
                <a:ea typeface="+mn-ea"/>
                <a:cs typeface="Arial" pitchFamily="34" charset="0"/>
              </a:defRPr>
            </a:lvl4pPr>
            <a:lvl5pPr marL="1395413" indent="-284163" algn="l" rtl="0" eaLnBrk="0" fontAlgn="base" hangingPunct="0">
              <a:spcBef>
                <a:spcPts val="475"/>
              </a:spcBef>
              <a:spcAft>
                <a:spcPct val="0"/>
              </a:spcAft>
              <a:buClr>
                <a:srgbClr val="FF1100"/>
              </a:buClr>
              <a:buSzPct val="60000"/>
              <a:buFont typeface="Symbol" panose="05050102010706020507" pitchFamily="18" charset="2"/>
              <a:buChar char="-"/>
              <a:defRPr sz="2000" kern="1200">
                <a:solidFill>
                  <a:schemeClr val="tx1"/>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spcAft>
                <a:spcPts val="1200"/>
              </a:spcAft>
              <a:buNone/>
            </a:pPr>
            <a:r>
              <a:rPr lang="vi-VN" sz="1400" b="1" dirty="0"/>
              <a:t>Bê Tông Ít </a:t>
            </a:r>
            <a:r>
              <a:rPr lang="en-US" sz="1400" b="1" dirty="0"/>
              <a:t>C</a:t>
            </a:r>
            <a:r>
              <a:rPr lang="vi-VN" sz="1400" b="1" dirty="0"/>
              <a:t>o </a:t>
            </a:r>
            <a:r>
              <a:rPr lang="en-US" sz="1400" b="1" dirty="0"/>
              <a:t>N</a:t>
            </a:r>
            <a:r>
              <a:rPr lang="vi-VN" sz="1400" b="1" dirty="0"/>
              <a:t>gót</a:t>
            </a:r>
            <a:r>
              <a:rPr lang="en-US" sz="1400" b="1" dirty="0"/>
              <a:t>:</a:t>
            </a:r>
            <a:endParaRPr lang="vi-VN" sz="1400" b="1" dirty="0"/>
          </a:p>
          <a:p>
            <a:r>
              <a:rPr lang="vi-VN" sz="1200" b="1" dirty="0"/>
              <a:t>Đặc tính</a:t>
            </a:r>
            <a:r>
              <a:rPr lang="vi-VN" sz="1200" dirty="0"/>
              <a:t>: Với </a:t>
            </a:r>
            <a:r>
              <a:rPr lang="en-US" sz="1200" dirty="0" err="1"/>
              <a:t>cấp</a:t>
            </a:r>
            <a:r>
              <a:rPr lang="en-US" sz="1200" dirty="0"/>
              <a:t> </a:t>
            </a:r>
            <a:r>
              <a:rPr lang="en-US" sz="1200" dirty="0" err="1"/>
              <a:t>phối</a:t>
            </a:r>
            <a:r>
              <a:rPr lang="en-US" sz="1200" dirty="0"/>
              <a:t> </a:t>
            </a:r>
            <a:r>
              <a:rPr lang="en-US" sz="1200" dirty="0" err="1"/>
              <a:t>phù</a:t>
            </a:r>
            <a:r>
              <a:rPr lang="en-US" sz="1200" dirty="0"/>
              <a:t> </a:t>
            </a:r>
            <a:r>
              <a:rPr lang="en-US" sz="1200" dirty="0" err="1"/>
              <a:t>hợp</a:t>
            </a:r>
            <a:r>
              <a:rPr lang="en-US" sz="1200" dirty="0"/>
              <a:t> </a:t>
            </a:r>
            <a:r>
              <a:rPr lang="en-US" sz="1200" dirty="0" err="1"/>
              <a:t>kết</a:t>
            </a:r>
            <a:r>
              <a:rPr lang="en-US" sz="1200" dirty="0"/>
              <a:t> </a:t>
            </a:r>
            <a:r>
              <a:rPr lang="en-US" sz="1200" dirty="0" err="1"/>
              <a:t>hợp</a:t>
            </a:r>
            <a:r>
              <a:rPr lang="en-US" sz="1200" dirty="0"/>
              <a:t> </a:t>
            </a:r>
            <a:r>
              <a:rPr lang="en-US" sz="1200" dirty="0" err="1"/>
              <a:t>sử</a:t>
            </a:r>
            <a:r>
              <a:rPr lang="en-US" sz="1200" dirty="0"/>
              <a:t> </a:t>
            </a:r>
            <a:r>
              <a:rPr lang="en-US" sz="1200" dirty="0" err="1"/>
              <a:t>dụng</a:t>
            </a:r>
            <a:r>
              <a:rPr lang="en-US" sz="1200" dirty="0"/>
              <a:t> </a:t>
            </a:r>
            <a:r>
              <a:rPr lang="en-US" sz="1200" dirty="0" err="1"/>
              <a:t>phụ</a:t>
            </a:r>
            <a:r>
              <a:rPr lang="en-US" sz="1200" dirty="0"/>
              <a:t> </a:t>
            </a:r>
            <a:r>
              <a:rPr lang="en-US" sz="1200" dirty="0" err="1"/>
              <a:t>gia</a:t>
            </a:r>
            <a:r>
              <a:rPr lang="en-US" sz="1200" dirty="0"/>
              <a:t> </a:t>
            </a:r>
            <a:r>
              <a:rPr lang="vi-VN" sz="1200" dirty="0"/>
              <a:t>đặc biệt, bê tông </a:t>
            </a:r>
            <a:r>
              <a:rPr lang="en-US" sz="1200" dirty="0" err="1"/>
              <a:t>có</a:t>
            </a:r>
            <a:r>
              <a:rPr lang="en-US" sz="1200" dirty="0"/>
              <a:t> </a:t>
            </a:r>
            <a:r>
              <a:rPr lang="en-US" sz="1200" dirty="0" err="1"/>
              <a:t>độ</a:t>
            </a:r>
            <a:r>
              <a:rPr lang="en-US" sz="1200" dirty="0"/>
              <a:t> co </a:t>
            </a:r>
            <a:r>
              <a:rPr lang="en-US" sz="1200" dirty="0" err="1"/>
              <a:t>ngót</a:t>
            </a:r>
            <a:r>
              <a:rPr lang="en-US" sz="1200" dirty="0"/>
              <a:t> </a:t>
            </a:r>
            <a:r>
              <a:rPr lang="en-US" sz="1200" dirty="0" err="1"/>
              <a:t>khô</a:t>
            </a:r>
            <a:r>
              <a:rPr lang="en-US" sz="1200" dirty="0"/>
              <a:t> </a:t>
            </a:r>
            <a:r>
              <a:rPr lang="en-US" sz="1200" dirty="0" err="1"/>
              <a:t>thấp</a:t>
            </a:r>
            <a:r>
              <a:rPr lang="en-US" sz="1200" dirty="0"/>
              <a:t> </a:t>
            </a:r>
            <a:r>
              <a:rPr lang="en-US" sz="1200" dirty="0" err="1"/>
              <a:t>hơn</a:t>
            </a:r>
            <a:r>
              <a:rPr lang="en-US" sz="1200" dirty="0"/>
              <a:t> </a:t>
            </a:r>
            <a:r>
              <a:rPr lang="en-US" sz="1200" dirty="0" err="1"/>
              <a:t>đáng</a:t>
            </a:r>
            <a:r>
              <a:rPr lang="en-US" sz="1200" dirty="0"/>
              <a:t> </a:t>
            </a:r>
            <a:r>
              <a:rPr lang="en-US" sz="1200" dirty="0" err="1"/>
              <a:t>kể</a:t>
            </a:r>
            <a:r>
              <a:rPr lang="en-US" sz="1200" dirty="0"/>
              <a:t> so </a:t>
            </a:r>
            <a:r>
              <a:rPr lang="en-US" sz="1200" dirty="0" err="1"/>
              <a:t>với</a:t>
            </a:r>
            <a:r>
              <a:rPr lang="en-US" sz="1200" dirty="0"/>
              <a:t> </a:t>
            </a:r>
            <a:r>
              <a:rPr lang="en-US" sz="1200" dirty="0" err="1"/>
              <a:t>bê</a:t>
            </a:r>
            <a:r>
              <a:rPr lang="en-US" sz="1200" dirty="0"/>
              <a:t> </a:t>
            </a:r>
            <a:r>
              <a:rPr lang="en-US" sz="1200" dirty="0" err="1"/>
              <a:t>tông</a:t>
            </a:r>
            <a:r>
              <a:rPr lang="en-US" sz="1200" dirty="0"/>
              <a:t> </a:t>
            </a:r>
            <a:r>
              <a:rPr lang="en-US" sz="1200" dirty="0" err="1"/>
              <a:t>thông</a:t>
            </a:r>
            <a:r>
              <a:rPr lang="en-US" sz="1200" dirty="0"/>
              <a:t> </a:t>
            </a:r>
            <a:r>
              <a:rPr lang="en-US" sz="1200" dirty="0" err="1"/>
              <a:t>thường</a:t>
            </a:r>
            <a:r>
              <a:rPr lang="en-US" sz="1200" dirty="0"/>
              <a:t>;</a:t>
            </a:r>
            <a:r>
              <a:rPr lang="vi-VN" sz="1200" dirty="0"/>
              <a:t> </a:t>
            </a:r>
            <a:endParaRPr lang="en-US" sz="1200" dirty="0"/>
          </a:p>
          <a:p>
            <a:r>
              <a:rPr lang="vi-VN" sz="1200" b="1" dirty="0"/>
              <a:t>Ứng dụng</a:t>
            </a:r>
            <a:r>
              <a:rPr lang="vi-VN" sz="1200" dirty="0"/>
              <a:t>: Thích hợp cho các </a:t>
            </a:r>
            <a:r>
              <a:rPr lang="en-US" sz="1200" dirty="0" err="1"/>
              <a:t>hạng</a:t>
            </a:r>
            <a:r>
              <a:rPr lang="en-US" sz="1200" dirty="0"/>
              <a:t> </a:t>
            </a:r>
            <a:r>
              <a:rPr lang="en-US" sz="1200" dirty="0" err="1"/>
              <a:t>mục</a:t>
            </a:r>
            <a:r>
              <a:rPr lang="en-US" sz="1200" dirty="0"/>
              <a:t> </a:t>
            </a:r>
            <a:r>
              <a:rPr lang="en-US" sz="1200" dirty="0" err="1"/>
              <a:t>mặt</a:t>
            </a:r>
            <a:r>
              <a:rPr lang="en-US" sz="1200" dirty="0"/>
              <a:t> </a:t>
            </a:r>
            <a:r>
              <a:rPr lang="en-US" sz="1200" dirty="0" err="1"/>
              <a:t>thoáng</a:t>
            </a:r>
            <a:r>
              <a:rPr lang="en-US" sz="1200" dirty="0"/>
              <a:t> </a:t>
            </a:r>
            <a:r>
              <a:rPr lang="en-US" sz="1200" dirty="0" err="1"/>
              <a:t>lớn</a:t>
            </a:r>
            <a:r>
              <a:rPr lang="en-US" sz="1200" dirty="0"/>
              <a:t>, </a:t>
            </a:r>
            <a:r>
              <a:rPr lang="en-US" sz="1200" dirty="0" err="1"/>
              <a:t>dài</a:t>
            </a:r>
            <a:r>
              <a:rPr lang="en-US" sz="1200" dirty="0"/>
              <a:t> </a:t>
            </a:r>
            <a:r>
              <a:rPr lang="en-US" sz="1200" dirty="0" err="1"/>
              <a:t>và</a:t>
            </a:r>
            <a:r>
              <a:rPr lang="en-US" sz="1200" dirty="0"/>
              <a:t> </a:t>
            </a:r>
            <a:r>
              <a:rPr lang="vi-VN" sz="1200" dirty="0"/>
              <a:t>yêu cầu độ hoàn thiện cao</a:t>
            </a:r>
            <a:r>
              <a:rPr lang="en-US" sz="1200" dirty="0"/>
              <a:t>;</a:t>
            </a:r>
          </a:p>
          <a:p>
            <a:r>
              <a:rPr lang="vi-VN" sz="1200" b="1" dirty="0"/>
              <a:t>Lợi ích</a:t>
            </a:r>
            <a:r>
              <a:rPr lang="vi-VN" sz="1200" dirty="0"/>
              <a:t>: </a:t>
            </a:r>
            <a:endParaRPr lang="en-US" sz="1200" dirty="0"/>
          </a:p>
          <a:p>
            <a:pPr lvl="1"/>
            <a:r>
              <a:rPr lang="vi-VN" sz="1050" dirty="0"/>
              <a:t>Tăng tính thẩm mỹ và tuổi thọ công trình</a:t>
            </a:r>
            <a:r>
              <a:rPr lang="en-US" sz="1050" dirty="0"/>
              <a:t>,</a:t>
            </a:r>
          </a:p>
          <a:p>
            <a:pPr lvl="1"/>
            <a:r>
              <a:rPr lang="en-US" sz="1050" dirty="0" err="1"/>
              <a:t>Giảm</a:t>
            </a:r>
            <a:r>
              <a:rPr lang="en-US" sz="1050" dirty="0"/>
              <a:t> chi </a:t>
            </a:r>
            <a:r>
              <a:rPr lang="en-US" sz="1050" dirty="0" err="1"/>
              <a:t>phí</a:t>
            </a:r>
            <a:r>
              <a:rPr lang="en-US" sz="1050" dirty="0"/>
              <a:t> </a:t>
            </a:r>
            <a:r>
              <a:rPr lang="en-US" sz="1050" dirty="0" err="1"/>
              <a:t>sửa</a:t>
            </a:r>
            <a:r>
              <a:rPr lang="en-US" sz="1050" dirty="0"/>
              <a:t> </a:t>
            </a:r>
            <a:r>
              <a:rPr lang="en-US" sz="1050" dirty="0" err="1"/>
              <a:t>chữa</a:t>
            </a:r>
            <a:r>
              <a:rPr lang="en-US" sz="1050" dirty="0"/>
              <a:t> do </a:t>
            </a:r>
            <a:r>
              <a:rPr lang="en-US" sz="1050" dirty="0" err="1"/>
              <a:t>nứt</a:t>
            </a:r>
            <a:r>
              <a:rPr lang="en-US" sz="1050" dirty="0"/>
              <a:t> co </a:t>
            </a:r>
            <a:r>
              <a:rPr lang="en-US" sz="1050" dirty="0" err="1"/>
              <a:t>ngót</a:t>
            </a:r>
            <a:r>
              <a:rPr lang="en-US" sz="1050" dirty="0"/>
              <a:t> </a:t>
            </a:r>
            <a:r>
              <a:rPr lang="en-US" sz="1050" dirty="0" err="1"/>
              <a:t>khô</a:t>
            </a:r>
            <a:r>
              <a:rPr lang="en-US" sz="1050" dirty="0"/>
              <a:t>.</a:t>
            </a:r>
          </a:p>
        </p:txBody>
      </p:sp>
      <p:pic>
        <p:nvPicPr>
          <p:cNvPr id="6" name="Picture 5">
            <a:extLst>
              <a:ext uri="{FF2B5EF4-FFF2-40B4-BE49-F238E27FC236}">
                <a16:creationId xmlns:a16="http://schemas.microsoft.com/office/drawing/2014/main" id="{9C6A7F29-08C2-429D-91BA-36E9B4041AE5}"/>
              </a:ext>
            </a:extLst>
          </p:cNvPr>
          <p:cNvPicPr>
            <a:picLocks noChangeAspect="1"/>
          </p:cNvPicPr>
          <p:nvPr/>
        </p:nvPicPr>
        <p:blipFill>
          <a:blip r:embed="rId2"/>
          <a:stretch>
            <a:fillRect/>
          </a:stretch>
        </p:blipFill>
        <p:spPr>
          <a:xfrm>
            <a:off x="613584" y="3886200"/>
            <a:ext cx="3850585" cy="2078522"/>
          </a:xfrm>
          <a:prstGeom prst="rect">
            <a:avLst/>
          </a:prstGeom>
        </p:spPr>
      </p:pic>
      <p:pic>
        <p:nvPicPr>
          <p:cNvPr id="8" name="Picture 7">
            <a:extLst>
              <a:ext uri="{FF2B5EF4-FFF2-40B4-BE49-F238E27FC236}">
                <a16:creationId xmlns:a16="http://schemas.microsoft.com/office/drawing/2014/main" id="{30F14C8F-C204-4CE3-9B49-AD6A97556B90}"/>
              </a:ext>
            </a:extLst>
          </p:cNvPr>
          <p:cNvPicPr>
            <a:picLocks noChangeAspect="1"/>
          </p:cNvPicPr>
          <p:nvPr/>
        </p:nvPicPr>
        <p:blipFill>
          <a:blip r:embed="rId3"/>
          <a:stretch>
            <a:fillRect/>
          </a:stretch>
        </p:blipFill>
        <p:spPr>
          <a:xfrm>
            <a:off x="5257799" y="1752600"/>
            <a:ext cx="4000499" cy="2514600"/>
          </a:xfrm>
          <a:prstGeom prst="rect">
            <a:avLst/>
          </a:prstGeom>
        </p:spPr>
      </p:pic>
    </p:spTree>
    <p:extLst>
      <p:ext uri="{BB962C8B-B14F-4D97-AF65-F5344CB8AC3E}">
        <p14:creationId xmlns:p14="http://schemas.microsoft.com/office/powerpoint/2010/main" val="496383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FDC993-0E68-4805-950E-08BCD2CFF761}"/>
              </a:ext>
            </a:extLst>
          </p:cNvPr>
          <p:cNvSpPr>
            <a:spLocks noGrp="1"/>
          </p:cNvSpPr>
          <p:nvPr>
            <p:ph type="title"/>
          </p:nvPr>
        </p:nvSpPr>
        <p:spPr/>
        <p:txBody>
          <a:bodyPr/>
          <a:lstStyle/>
          <a:p>
            <a:r>
              <a:rPr lang="en-US" dirty="0" err="1"/>
              <a:t>Sản</a:t>
            </a:r>
            <a:r>
              <a:rPr lang="en-US" dirty="0"/>
              <a:t> </a:t>
            </a:r>
            <a:r>
              <a:rPr lang="en-US" dirty="0" err="1"/>
              <a:t>phẩm</a:t>
            </a:r>
            <a:r>
              <a:rPr lang="en-US" dirty="0"/>
              <a:t> </a:t>
            </a:r>
            <a:r>
              <a:rPr lang="en-US" dirty="0" err="1"/>
              <a:t>và</a:t>
            </a:r>
            <a:r>
              <a:rPr lang="en-US" dirty="0"/>
              <a:t> </a:t>
            </a:r>
            <a:r>
              <a:rPr lang="en-US" dirty="0" err="1"/>
              <a:t>Giải</a:t>
            </a:r>
            <a:r>
              <a:rPr lang="en-US" dirty="0"/>
              <a:t> </a:t>
            </a:r>
            <a:r>
              <a:rPr lang="en-US" dirty="0" err="1"/>
              <a:t>pháp</a:t>
            </a:r>
            <a:br>
              <a:rPr lang="en-US" dirty="0"/>
            </a:br>
            <a:r>
              <a:rPr lang="en-US" i="1" dirty="0"/>
              <a:t>Products &amp; Solutions</a:t>
            </a:r>
          </a:p>
        </p:txBody>
      </p:sp>
      <p:sp>
        <p:nvSpPr>
          <p:cNvPr id="4" name="Slide Number Placeholder 3">
            <a:extLst>
              <a:ext uri="{FF2B5EF4-FFF2-40B4-BE49-F238E27FC236}">
                <a16:creationId xmlns:a16="http://schemas.microsoft.com/office/drawing/2014/main" id="{8438F90F-F4FA-4492-9FFE-A045343847A4}"/>
              </a:ext>
            </a:extLst>
          </p:cNvPr>
          <p:cNvSpPr>
            <a:spLocks noGrp="1"/>
          </p:cNvSpPr>
          <p:nvPr>
            <p:ph type="sldNum" sz="quarter" idx="12"/>
          </p:nvPr>
        </p:nvSpPr>
        <p:spPr/>
        <p:txBody>
          <a:bodyPr/>
          <a:lstStyle/>
          <a:p>
            <a:endParaRPr lang="en-VN" dirty="0"/>
          </a:p>
        </p:txBody>
      </p:sp>
      <p:sp>
        <p:nvSpPr>
          <p:cNvPr id="5" name="Content Placeholder 5">
            <a:extLst>
              <a:ext uri="{FF2B5EF4-FFF2-40B4-BE49-F238E27FC236}">
                <a16:creationId xmlns:a16="http://schemas.microsoft.com/office/drawing/2014/main" id="{86278D17-6E7D-46CA-BB2E-445E2599DC25}"/>
              </a:ext>
            </a:extLst>
          </p:cNvPr>
          <p:cNvSpPr txBox="1">
            <a:spLocks/>
          </p:cNvSpPr>
          <p:nvPr/>
        </p:nvSpPr>
        <p:spPr bwMode="auto">
          <a:xfrm>
            <a:off x="560389" y="1295401"/>
            <a:ext cx="3859211" cy="21335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lvl1pPr marL="269875" indent="-269875" algn="l" rtl="0" eaLnBrk="0" fontAlgn="base" hangingPunct="0">
              <a:spcBef>
                <a:spcPts val="575"/>
              </a:spcBef>
              <a:spcAft>
                <a:spcPct val="0"/>
              </a:spcAft>
              <a:buClr>
                <a:srgbClr val="FF1100"/>
              </a:buClr>
              <a:buFont typeface="Arial" panose="020B0604020202020204" pitchFamily="34" charset="0"/>
              <a:buChar char="•"/>
              <a:defRPr sz="2400" kern="1200">
                <a:solidFill>
                  <a:schemeClr val="tx1"/>
                </a:solidFill>
                <a:latin typeface="Arial" pitchFamily="34" charset="0"/>
                <a:ea typeface="+mn-ea"/>
                <a:cs typeface="Arial" pitchFamily="34" charset="0"/>
              </a:defRPr>
            </a:lvl1pPr>
            <a:lvl2pPr marL="534988" indent="-265113" algn="l" rtl="0" eaLnBrk="0" fontAlgn="base" hangingPunct="0">
              <a:spcBef>
                <a:spcPts val="25"/>
              </a:spcBef>
              <a:spcAft>
                <a:spcPct val="0"/>
              </a:spcAft>
              <a:buClr>
                <a:srgbClr val="FF1100"/>
              </a:buClr>
              <a:buSzPct val="60000"/>
              <a:buFont typeface="Wingdings 3" panose="05040102010807070707" pitchFamily="18" charset="2"/>
              <a:buChar char=""/>
              <a:defRPr sz="2200" kern="1200">
                <a:solidFill>
                  <a:schemeClr val="tx1"/>
                </a:solidFill>
                <a:latin typeface="Arial" pitchFamily="34" charset="0"/>
                <a:ea typeface="+mn-ea"/>
                <a:cs typeface="Arial" pitchFamily="34" charset="0"/>
              </a:defRPr>
            </a:lvl2pPr>
            <a:lvl3pPr marL="820738" indent="-284163" algn="l" rtl="0" eaLnBrk="0" fontAlgn="base" hangingPunct="0">
              <a:spcBef>
                <a:spcPts val="475"/>
              </a:spcBef>
              <a:spcAft>
                <a:spcPct val="0"/>
              </a:spcAft>
              <a:buClr>
                <a:srgbClr val="FF1100"/>
              </a:buClr>
              <a:buSzPct val="60000"/>
              <a:buFont typeface="Symbol" panose="05050102010706020507" pitchFamily="18" charset="2"/>
              <a:buChar char="-"/>
              <a:defRPr lang="de-CH" sz="2000" kern="1200" dirty="0">
                <a:solidFill>
                  <a:schemeClr val="tx1"/>
                </a:solidFill>
                <a:latin typeface="Arial" pitchFamily="34" charset="0"/>
                <a:ea typeface="+mn-ea"/>
                <a:cs typeface="Arial" pitchFamily="34" charset="0"/>
              </a:defRPr>
            </a:lvl3pPr>
            <a:lvl4pPr marL="1111250" indent="-284163" algn="l" rtl="0" eaLnBrk="0" fontAlgn="base" hangingPunct="0">
              <a:spcBef>
                <a:spcPts val="475"/>
              </a:spcBef>
              <a:spcAft>
                <a:spcPct val="0"/>
              </a:spcAft>
              <a:buClr>
                <a:srgbClr val="FF1100"/>
              </a:buClr>
              <a:buSzPct val="60000"/>
              <a:buFont typeface="Symbol" panose="05050102010706020507" pitchFamily="18" charset="2"/>
              <a:buChar char=""/>
              <a:defRPr sz="2000" kern="1200">
                <a:solidFill>
                  <a:schemeClr val="tx1"/>
                </a:solidFill>
                <a:latin typeface="Arial" pitchFamily="34" charset="0"/>
                <a:ea typeface="+mn-ea"/>
                <a:cs typeface="Arial" pitchFamily="34" charset="0"/>
              </a:defRPr>
            </a:lvl4pPr>
            <a:lvl5pPr marL="1395413" indent="-284163" algn="l" rtl="0" eaLnBrk="0" fontAlgn="base" hangingPunct="0">
              <a:spcBef>
                <a:spcPts val="475"/>
              </a:spcBef>
              <a:spcAft>
                <a:spcPct val="0"/>
              </a:spcAft>
              <a:buClr>
                <a:srgbClr val="FF1100"/>
              </a:buClr>
              <a:buSzPct val="60000"/>
              <a:buFont typeface="Symbol" panose="05050102010706020507" pitchFamily="18" charset="2"/>
              <a:buChar char="-"/>
              <a:defRPr sz="2000" kern="1200">
                <a:solidFill>
                  <a:schemeClr val="tx1"/>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spcAft>
                <a:spcPts val="1200"/>
              </a:spcAft>
              <a:buNone/>
            </a:pPr>
            <a:r>
              <a:rPr lang="vi-VN" sz="1400" b="1" dirty="0"/>
              <a:t>Vữa Trộn Sẵn</a:t>
            </a:r>
            <a:r>
              <a:rPr lang="en-US" sz="1400" b="1" dirty="0"/>
              <a:t>:</a:t>
            </a:r>
            <a:endParaRPr lang="vi-VN" sz="1400" b="1" dirty="0"/>
          </a:p>
          <a:p>
            <a:r>
              <a:rPr lang="vi-VN" sz="1200" b="1" dirty="0"/>
              <a:t>Đặc tính</a:t>
            </a:r>
            <a:r>
              <a:rPr lang="vi-VN" sz="1200" dirty="0"/>
              <a:t>: Sản phẩm vữa trộn sẵn được sản xuất theo tỷ lệ chính xác, đảm bảo chất lượng đồng đều. </a:t>
            </a:r>
            <a:endParaRPr lang="en-US" sz="1200" dirty="0"/>
          </a:p>
          <a:p>
            <a:r>
              <a:rPr lang="vi-VN" sz="1200" b="1" dirty="0"/>
              <a:t>Ứng dụng</a:t>
            </a:r>
            <a:r>
              <a:rPr lang="vi-VN" sz="1200" dirty="0"/>
              <a:t>: Sử dụng </a:t>
            </a:r>
            <a:r>
              <a:rPr lang="en-US" sz="1200" dirty="0" err="1"/>
              <a:t>nâng</a:t>
            </a:r>
            <a:r>
              <a:rPr lang="en-US" sz="1200" dirty="0"/>
              <a:t> </a:t>
            </a:r>
            <a:r>
              <a:rPr lang="en-US" sz="1200" dirty="0" err="1"/>
              <a:t>cao</a:t>
            </a:r>
            <a:r>
              <a:rPr lang="en-US" sz="1200" dirty="0"/>
              <a:t> </a:t>
            </a:r>
            <a:r>
              <a:rPr lang="en-US" sz="1200" dirty="0" err="1"/>
              <a:t>độ</a:t>
            </a:r>
            <a:r>
              <a:rPr lang="en-US" sz="1200" dirty="0"/>
              <a:t> </a:t>
            </a:r>
            <a:r>
              <a:rPr lang="en-US" sz="1200" dirty="0" err="1"/>
              <a:t>nền</a:t>
            </a:r>
            <a:r>
              <a:rPr lang="en-US" sz="1200" dirty="0"/>
              <a:t>, </a:t>
            </a:r>
            <a:r>
              <a:rPr lang="en-US" sz="1200" dirty="0" err="1"/>
              <a:t>sàn</a:t>
            </a:r>
            <a:r>
              <a:rPr lang="en-US" sz="1200" dirty="0"/>
              <a:t> </a:t>
            </a:r>
            <a:r>
              <a:rPr lang="en-US" sz="1200" dirty="0" err="1"/>
              <a:t>tầng</a:t>
            </a:r>
            <a:r>
              <a:rPr lang="en-US" sz="1200" dirty="0"/>
              <a:t> </a:t>
            </a:r>
            <a:r>
              <a:rPr lang="en-US" sz="1200" dirty="0" err="1"/>
              <a:t>cao</a:t>
            </a:r>
            <a:r>
              <a:rPr lang="vi-VN" sz="1200" dirty="0"/>
              <a:t> và </a:t>
            </a:r>
            <a:r>
              <a:rPr lang="en-US" sz="1200" dirty="0" err="1"/>
              <a:t>lớp</a:t>
            </a:r>
            <a:r>
              <a:rPr lang="en-US" sz="1200" dirty="0"/>
              <a:t> </a:t>
            </a:r>
            <a:r>
              <a:rPr lang="en-US" sz="1200" dirty="0" err="1"/>
              <a:t>lót</a:t>
            </a:r>
            <a:r>
              <a:rPr lang="en-US" sz="1200" dirty="0"/>
              <a:t> </a:t>
            </a:r>
            <a:r>
              <a:rPr lang="en-US" sz="1200" dirty="0" err="1"/>
              <a:t>hoàn</a:t>
            </a:r>
            <a:r>
              <a:rPr lang="en-US" sz="1200" dirty="0"/>
              <a:t> </a:t>
            </a:r>
            <a:r>
              <a:rPr lang="en-US" sz="1200" dirty="0" err="1"/>
              <a:t>thiện</a:t>
            </a:r>
            <a:r>
              <a:rPr lang="vi-VN" sz="1200" dirty="0"/>
              <a:t>. </a:t>
            </a:r>
            <a:endParaRPr lang="en-US" sz="1200" dirty="0"/>
          </a:p>
          <a:p>
            <a:r>
              <a:rPr lang="vi-VN" sz="1200" b="1" dirty="0"/>
              <a:t>Lợi ích</a:t>
            </a:r>
            <a:r>
              <a:rPr lang="vi-VN" sz="1200" dirty="0"/>
              <a:t>: </a:t>
            </a:r>
            <a:r>
              <a:rPr lang="en-US" sz="1200" dirty="0" err="1"/>
              <a:t>Thi</a:t>
            </a:r>
            <a:r>
              <a:rPr lang="en-US" sz="1200" dirty="0"/>
              <a:t> </a:t>
            </a:r>
            <a:r>
              <a:rPr lang="en-US" sz="1200" dirty="0" err="1"/>
              <a:t>công</a:t>
            </a:r>
            <a:r>
              <a:rPr lang="en-US" sz="1200" dirty="0"/>
              <a:t> </a:t>
            </a:r>
            <a:r>
              <a:rPr lang="en-US" sz="1200" dirty="0" err="1"/>
              <a:t>nhanh</a:t>
            </a:r>
            <a:r>
              <a:rPr lang="en-US" sz="1200" dirty="0"/>
              <a:t> </a:t>
            </a:r>
            <a:r>
              <a:rPr lang="en-US" sz="1200" dirty="0" err="1"/>
              <a:t>chóng</a:t>
            </a:r>
            <a:r>
              <a:rPr lang="en-US" sz="1200" dirty="0"/>
              <a:t>, t</a:t>
            </a:r>
            <a:r>
              <a:rPr lang="vi-VN" sz="1200" dirty="0"/>
              <a:t>iết kiệm thời gian</a:t>
            </a:r>
            <a:r>
              <a:rPr lang="en-US" sz="1200" dirty="0"/>
              <a:t> </a:t>
            </a:r>
            <a:r>
              <a:rPr lang="en-US" sz="1200" dirty="0" err="1"/>
              <a:t>và</a:t>
            </a:r>
            <a:r>
              <a:rPr lang="vi-VN" sz="1200" dirty="0"/>
              <a:t> </a:t>
            </a:r>
            <a:r>
              <a:rPr lang="en-US" sz="1200" dirty="0" err="1"/>
              <a:t>nhân</a:t>
            </a:r>
            <a:r>
              <a:rPr lang="en-US" sz="1200" dirty="0"/>
              <a:t> </a:t>
            </a:r>
            <a:r>
              <a:rPr lang="en-US" sz="1200" dirty="0" err="1"/>
              <a:t>công</a:t>
            </a:r>
            <a:r>
              <a:rPr lang="vi-VN" sz="1200" dirty="0"/>
              <a:t>.</a:t>
            </a:r>
            <a:endParaRPr lang="en-US" sz="1200" dirty="0"/>
          </a:p>
        </p:txBody>
      </p:sp>
      <p:pic>
        <p:nvPicPr>
          <p:cNvPr id="7" name="Picture 6">
            <a:extLst>
              <a:ext uri="{FF2B5EF4-FFF2-40B4-BE49-F238E27FC236}">
                <a16:creationId xmlns:a16="http://schemas.microsoft.com/office/drawing/2014/main" id="{09344CBF-F831-4490-8906-169350CDC9C6}"/>
              </a:ext>
            </a:extLst>
          </p:cNvPr>
          <p:cNvPicPr>
            <a:picLocks noChangeAspect="1"/>
          </p:cNvPicPr>
          <p:nvPr/>
        </p:nvPicPr>
        <p:blipFill rotWithShape="1">
          <a:blip r:embed="rId2"/>
          <a:srcRect l="26004"/>
          <a:stretch/>
        </p:blipFill>
        <p:spPr>
          <a:xfrm>
            <a:off x="5713043" y="1143000"/>
            <a:ext cx="3352800" cy="4932205"/>
          </a:xfrm>
          <a:prstGeom prst="rect">
            <a:avLst/>
          </a:prstGeom>
        </p:spPr>
      </p:pic>
      <p:pic>
        <p:nvPicPr>
          <p:cNvPr id="11" name="Picture 10">
            <a:extLst>
              <a:ext uri="{FF2B5EF4-FFF2-40B4-BE49-F238E27FC236}">
                <a16:creationId xmlns:a16="http://schemas.microsoft.com/office/drawing/2014/main" id="{9EE84BEF-BFF0-4143-BD43-1624B04D0ED9}"/>
              </a:ext>
            </a:extLst>
          </p:cNvPr>
          <p:cNvPicPr>
            <a:picLocks noChangeAspect="1"/>
          </p:cNvPicPr>
          <p:nvPr/>
        </p:nvPicPr>
        <p:blipFill>
          <a:blip r:embed="rId3"/>
          <a:stretch>
            <a:fillRect/>
          </a:stretch>
        </p:blipFill>
        <p:spPr>
          <a:xfrm>
            <a:off x="1063875" y="3810000"/>
            <a:ext cx="3129083" cy="2000561"/>
          </a:xfrm>
          <a:prstGeom prst="rect">
            <a:avLst/>
          </a:prstGeom>
        </p:spPr>
      </p:pic>
    </p:spTree>
    <p:extLst>
      <p:ext uri="{BB962C8B-B14F-4D97-AF65-F5344CB8AC3E}">
        <p14:creationId xmlns:p14="http://schemas.microsoft.com/office/powerpoint/2010/main" val="58919387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FDC993-0E68-4805-950E-08BCD2CFF761}"/>
              </a:ext>
            </a:extLst>
          </p:cNvPr>
          <p:cNvSpPr>
            <a:spLocks noGrp="1"/>
          </p:cNvSpPr>
          <p:nvPr>
            <p:ph type="title"/>
          </p:nvPr>
        </p:nvSpPr>
        <p:spPr/>
        <p:txBody>
          <a:bodyPr/>
          <a:lstStyle/>
          <a:p>
            <a:r>
              <a:rPr lang="en-US" dirty="0" err="1"/>
              <a:t>Giải</a:t>
            </a:r>
            <a:r>
              <a:rPr lang="en-US" dirty="0"/>
              <a:t> </a:t>
            </a:r>
            <a:r>
              <a:rPr lang="en-US" dirty="0" err="1"/>
              <a:t>pháp</a:t>
            </a:r>
            <a:r>
              <a:rPr lang="en-US" dirty="0"/>
              <a:t> </a:t>
            </a:r>
            <a:r>
              <a:rPr lang="en-US" dirty="0" err="1"/>
              <a:t>nhà</a:t>
            </a:r>
            <a:r>
              <a:rPr lang="en-US" dirty="0"/>
              <a:t> </a:t>
            </a:r>
            <a:r>
              <a:rPr lang="en-US" dirty="0" err="1"/>
              <a:t>xưởng</a:t>
            </a:r>
            <a:r>
              <a:rPr lang="en-US" dirty="0"/>
              <a:t> </a:t>
            </a:r>
            <a:r>
              <a:rPr lang="en-US" dirty="0" err="1"/>
              <a:t>công</a:t>
            </a:r>
            <a:r>
              <a:rPr lang="en-US" dirty="0"/>
              <a:t> </a:t>
            </a:r>
            <a:r>
              <a:rPr lang="en-US" dirty="0" err="1"/>
              <a:t>nghiệp</a:t>
            </a:r>
            <a:br>
              <a:rPr lang="en-US" dirty="0"/>
            </a:br>
            <a:r>
              <a:rPr lang="en-US" i="1" dirty="0"/>
              <a:t>Industrial Factory Solutions</a:t>
            </a:r>
          </a:p>
        </p:txBody>
      </p:sp>
      <p:sp>
        <p:nvSpPr>
          <p:cNvPr id="4" name="Slide Number Placeholder 3">
            <a:extLst>
              <a:ext uri="{FF2B5EF4-FFF2-40B4-BE49-F238E27FC236}">
                <a16:creationId xmlns:a16="http://schemas.microsoft.com/office/drawing/2014/main" id="{8438F90F-F4FA-4492-9FFE-A045343847A4}"/>
              </a:ext>
            </a:extLst>
          </p:cNvPr>
          <p:cNvSpPr>
            <a:spLocks noGrp="1"/>
          </p:cNvSpPr>
          <p:nvPr>
            <p:ph type="sldNum" sz="quarter" idx="12"/>
          </p:nvPr>
        </p:nvSpPr>
        <p:spPr/>
        <p:txBody>
          <a:bodyPr/>
          <a:lstStyle/>
          <a:p>
            <a:endParaRPr lang="en-VN" dirty="0"/>
          </a:p>
        </p:txBody>
      </p:sp>
      <p:pic>
        <p:nvPicPr>
          <p:cNvPr id="6" name="Picture 2">
            <a:extLst>
              <a:ext uri="{FF2B5EF4-FFF2-40B4-BE49-F238E27FC236}">
                <a16:creationId xmlns:a16="http://schemas.microsoft.com/office/drawing/2014/main" id="{85EF64BA-E61C-4203-AACE-81501913C912}"/>
              </a:ext>
            </a:extLst>
          </p:cNvPr>
          <p:cNvPicPr>
            <a:picLocks noChangeAspect="1" noChangeArrowheads="1"/>
          </p:cNvPicPr>
          <p:nvPr/>
        </p:nvPicPr>
        <p:blipFill>
          <a:blip r:embed="rId2"/>
          <a:srcRect/>
          <a:stretch>
            <a:fillRect/>
          </a:stretch>
        </p:blipFill>
        <p:spPr bwMode="auto">
          <a:xfrm>
            <a:off x="2201733" y="1056184"/>
            <a:ext cx="7247067" cy="5040560"/>
          </a:xfrm>
          <a:prstGeom prst="rect">
            <a:avLst/>
          </a:prstGeom>
          <a:blipFill>
            <a:blip r:embed="rId3"/>
            <a:tile tx="0" ty="0" sx="100000" sy="100000" flip="none" algn="tl"/>
          </a:blipFill>
          <a:ln w="9525">
            <a:noFill/>
            <a:miter lim="800000"/>
            <a:headEnd/>
            <a:tailEnd/>
          </a:ln>
        </p:spPr>
      </p:pic>
      <p:graphicFrame>
        <p:nvGraphicFramePr>
          <p:cNvPr id="8" name="Diagram 7">
            <a:extLst>
              <a:ext uri="{FF2B5EF4-FFF2-40B4-BE49-F238E27FC236}">
                <a16:creationId xmlns:a16="http://schemas.microsoft.com/office/drawing/2014/main" id="{A5232114-B4B1-4409-AADD-2824ED3BA8FF}"/>
              </a:ext>
            </a:extLst>
          </p:cNvPr>
          <p:cNvGraphicFramePr/>
          <p:nvPr>
            <p:extLst>
              <p:ext uri="{D42A27DB-BD31-4B8C-83A1-F6EECF244321}">
                <p14:modId xmlns:p14="http://schemas.microsoft.com/office/powerpoint/2010/main" val="3654008229"/>
              </p:ext>
            </p:extLst>
          </p:nvPr>
        </p:nvGraphicFramePr>
        <p:xfrm>
          <a:off x="6243687" y="4797152"/>
          <a:ext cx="3168352" cy="1412776"/>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graphicFrame>
        <p:nvGraphicFramePr>
          <p:cNvPr id="9" name="Diagram 8">
            <a:extLst>
              <a:ext uri="{FF2B5EF4-FFF2-40B4-BE49-F238E27FC236}">
                <a16:creationId xmlns:a16="http://schemas.microsoft.com/office/drawing/2014/main" id="{8AEA4E28-C7A9-4169-9486-DCF850AAC90D}"/>
              </a:ext>
            </a:extLst>
          </p:cNvPr>
          <p:cNvGraphicFramePr/>
          <p:nvPr>
            <p:extLst>
              <p:ext uri="{D42A27DB-BD31-4B8C-83A1-F6EECF244321}">
                <p14:modId xmlns:p14="http://schemas.microsoft.com/office/powerpoint/2010/main" val="1913227303"/>
              </p:ext>
            </p:extLst>
          </p:nvPr>
        </p:nvGraphicFramePr>
        <p:xfrm>
          <a:off x="8187903" y="3020988"/>
          <a:ext cx="1224136" cy="2088232"/>
        </p:xfrm>
        <a:graphic>
          <a:graphicData uri="http://schemas.openxmlformats.org/drawingml/2006/diagram">
            <dgm:relIds xmlns:dgm="http://schemas.openxmlformats.org/drawingml/2006/diagram" xmlns:r="http://schemas.openxmlformats.org/officeDocument/2006/relationships" r:dm="rId9" r:lo="rId10" r:qs="rId11" r:cs="rId12"/>
          </a:graphicData>
        </a:graphic>
      </p:graphicFrame>
      <p:graphicFrame>
        <p:nvGraphicFramePr>
          <p:cNvPr id="10" name="Diagram 9">
            <a:extLst>
              <a:ext uri="{FF2B5EF4-FFF2-40B4-BE49-F238E27FC236}">
                <a16:creationId xmlns:a16="http://schemas.microsoft.com/office/drawing/2014/main" id="{FB541CC8-B3F1-4CDA-913A-E51DDDA577D2}"/>
              </a:ext>
            </a:extLst>
          </p:cNvPr>
          <p:cNvGraphicFramePr/>
          <p:nvPr>
            <p:extLst>
              <p:ext uri="{D42A27DB-BD31-4B8C-83A1-F6EECF244321}">
                <p14:modId xmlns:p14="http://schemas.microsoft.com/office/powerpoint/2010/main" val="3860885877"/>
              </p:ext>
            </p:extLst>
          </p:nvPr>
        </p:nvGraphicFramePr>
        <p:xfrm>
          <a:off x="609600" y="4725144"/>
          <a:ext cx="4088904" cy="1484784"/>
        </p:xfrm>
        <a:graphic>
          <a:graphicData uri="http://schemas.openxmlformats.org/drawingml/2006/diagram">
            <dgm:relIds xmlns:dgm="http://schemas.openxmlformats.org/drawingml/2006/diagram" xmlns:r="http://schemas.openxmlformats.org/officeDocument/2006/relationships" r:dm="rId14" r:lo="rId15" r:qs="rId16" r:cs="rId17"/>
          </a:graphicData>
        </a:graphic>
      </p:graphicFrame>
      <p:graphicFrame>
        <p:nvGraphicFramePr>
          <p:cNvPr id="11" name="Diagram 10">
            <a:extLst>
              <a:ext uri="{FF2B5EF4-FFF2-40B4-BE49-F238E27FC236}">
                <a16:creationId xmlns:a16="http://schemas.microsoft.com/office/drawing/2014/main" id="{EF5998D9-B004-41A3-89FD-58A954688C46}"/>
              </a:ext>
            </a:extLst>
          </p:cNvPr>
          <p:cNvGraphicFramePr/>
          <p:nvPr>
            <p:extLst>
              <p:ext uri="{D42A27DB-BD31-4B8C-83A1-F6EECF244321}">
                <p14:modId xmlns:p14="http://schemas.microsoft.com/office/powerpoint/2010/main" val="3290340794"/>
              </p:ext>
            </p:extLst>
          </p:nvPr>
        </p:nvGraphicFramePr>
        <p:xfrm>
          <a:off x="1371600" y="990600"/>
          <a:ext cx="3456384" cy="1296144"/>
        </p:xfrm>
        <a:graphic>
          <a:graphicData uri="http://schemas.openxmlformats.org/drawingml/2006/diagram">
            <dgm:relIds xmlns:dgm="http://schemas.openxmlformats.org/drawingml/2006/diagram" xmlns:r="http://schemas.openxmlformats.org/officeDocument/2006/relationships" r:dm="rId19" r:lo="rId20" r:qs="rId21" r:cs="rId22"/>
          </a:graphicData>
        </a:graphic>
      </p:graphicFrame>
    </p:spTree>
    <p:extLst>
      <p:ext uri="{BB962C8B-B14F-4D97-AF65-F5344CB8AC3E}">
        <p14:creationId xmlns:p14="http://schemas.microsoft.com/office/powerpoint/2010/main" val="280358280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FDC993-0E68-4805-950E-08BCD2CFF761}"/>
              </a:ext>
            </a:extLst>
          </p:cNvPr>
          <p:cNvSpPr>
            <a:spLocks noGrp="1"/>
          </p:cNvSpPr>
          <p:nvPr>
            <p:ph type="title"/>
          </p:nvPr>
        </p:nvSpPr>
        <p:spPr/>
        <p:txBody>
          <a:bodyPr/>
          <a:lstStyle/>
          <a:p>
            <a:r>
              <a:rPr lang="en-US" dirty="0" err="1"/>
              <a:t>Sản</a:t>
            </a:r>
            <a:r>
              <a:rPr lang="en-US" dirty="0"/>
              <a:t> </a:t>
            </a:r>
            <a:r>
              <a:rPr lang="en-US" dirty="0" err="1"/>
              <a:t>phẩm</a:t>
            </a:r>
            <a:r>
              <a:rPr lang="en-US" dirty="0"/>
              <a:t> </a:t>
            </a:r>
            <a:r>
              <a:rPr lang="en-US" dirty="0" err="1"/>
              <a:t>và</a:t>
            </a:r>
            <a:r>
              <a:rPr lang="en-US" dirty="0"/>
              <a:t> </a:t>
            </a:r>
            <a:r>
              <a:rPr lang="en-US" dirty="0" err="1"/>
              <a:t>Giải</a:t>
            </a:r>
            <a:r>
              <a:rPr lang="en-US" dirty="0"/>
              <a:t> </a:t>
            </a:r>
            <a:r>
              <a:rPr lang="en-US" dirty="0" err="1"/>
              <a:t>pháp</a:t>
            </a:r>
            <a:br>
              <a:rPr lang="en-US" dirty="0"/>
            </a:br>
            <a:r>
              <a:rPr lang="en-US" i="1" dirty="0"/>
              <a:t>Products &amp; Solutions</a:t>
            </a:r>
          </a:p>
        </p:txBody>
      </p:sp>
      <p:sp>
        <p:nvSpPr>
          <p:cNvPr id="4" name="Slide Number Placeholder 3">
            <a:extLst>
              <a:ext uri="{FF2B5EF4-FFF2-40B4-BE49-F238E27FC236}">
                <a16:creationId xmlns:a16="http://schemas.microsoft.com/office/drawing/2014/main" id="{8438F90F-F4FA-4492-9FFE-A045343847A4}"/>
              </a:ext>
            </a:extLst>
          </p:cNvPr>
          <p:cNvSpPr>
            <a:spLocks noGrp="1"/>
          </p:cNvSpPr>
          <p:nvPr>
            <p:ph type="sldNum" sz="quarter" idx="12"/>
          </p:nvPr>
        </p:nvSpPr>
        <p:spPr/>
        <p:txBody>
          <a:bodyPr/>
          <a:lstStyle/>
          <a:p>
            <a:endParaRPr lang="en-VN" dirty="0"/>
          </a:p>
        </p:txBody>
      </p:sp>
      <p:sp>
        <p:nvSpPr>
          <p:cNvPr id="5" name="Content Placeholder 5">
            <a:extLst>
              <a:ext uri="{FF2B5EF4-FFF2-40B4-BE49-F238E27FC236}">
                <a16:creationId xmlns:a16="http://schemas.microsoft.com/office/drawing/2014/main" id="{86278D17-6E7D-46CA-BB2E-445E2599DC25}"/>
              </a:ext>
            </a:extLst>
          </p:cNvPr>
          <p:cNvSpPr txBox="1">
            <a:spLocks/>
          </p:cNvSpPr>
          <p:nvPr/>
        </p:nvSpPr>
        <p:spPr bwMode="auto">
          <a:xfrm>
            <a:off x="560389" y="1295401"/>
            <a:ext cx="3859211" cy="2334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lvl1pPr marL="269875" indent="-269875" algn="l" rtl="0" eaLnBrk="0" fontAlgn="base" hangingPunct="0">
              <a:spcBef>
                <a:spcPts val="575"/>
              </a:spcBef>
              <a:spcAft>
                <a:spcPct val="0"/>
              </a:spcAft>
              <a:buClr>
                <a:srgbClr val="FF1100"/>
              </a:buClr>
              <a:buFont typeface="Arial" panose="020B0604020202020204" pitchFamily="34" charset="0"/>
              <a:buChar char="•"/>
              <a:defRPr sz="2400" kern="1200">
                <a:solidFill>
                  <a:schemeClr val="tx1"/>
                </a:solidFill>
                <a:latin typeface="Arial" pitchFamily="34" charset="0"/>
                <a:ea typeface="+mn-ea"/>
                <a:cs typeface="Arial" pitchFamily="34" charset="0"/>
              </a:defRPr>
            </a:lvl1pPr>
            <a:lvl2pPr marL="534988" indent="-265113" algn="l" rtl="0" eaLnBrk="0" fontAlgn="base" hangingPunct="0">
              <a:spcBef>
                <a:spcPts val="25"/>
              </a:spcBef>
              <a:spcAft>
                <a:spcPct val="0"/>
              </a:spcAft>
              <a:buClr>
                <a:srgbClr val="FF1100"/>
              </a:buClr>
              <a:buSzPct val="60000"/>
              <a:buFont typeface="Wingdings 3" panose="05040102010807070707" pitchFamily="18" charset="2"/>
              <a:buChar char=""/>
              <a:defRPr sz="2200" kern="1200">
                <a:solidFill>
                  <a:schemeClr val="tx1"/>
                </a:solidFill>
                <a:latin typeface="Arial" pitchFamily="34" charset="0"/>
                <a:ea typeface="+mn-ea"/>
                <a:cs typeface="Arial" pitchFamily="34" charset="0"/>
              </a:defRPr>
            </a:lvl2pPr>
            <a:lvl3pPr marL="820738" indent="-284163" algn="l" rtl="0" eaLnBrk="0" fontAlgn="base" hangingPunct="0">
              <a:spcBef>
                <a:spcPts val="475"/>
              </a:spcBef>
              <a:spcAft>
                <a:spcPct val="0"/>
              </a:spcAft>
              <a:buClr>
                <a:srgbClr val="FF1100"/>
              </a:buClr>
              <a:buSzPct val="60000"/>
              <a:buFont typeface="Symbol" panose="05050102010706020507" pitchFamily="18" charset="2"/>
              <a:buChar char="-"/>
              <a:defRPr lang="de-CH" sz="2000" kern="1200" dirty="0">
                <a:solidFill>
                  <a:schemeClr val="tx1"/>
                </a:solidFill>
                <a:latin typeface="Arial" pitchFamily="34" charset="0"/>
                <a:ea typeface="+mn-ea"/>
                <a:cs typeface="Arial" pitchFamily="34" charset="0"/>
              </a:defRPr>
            </a:lvl3pPr>
            <a:lvl4pPr marL="1111250" indent="-284163" algn="l" rtl="0" eaLnBrk="0" fontAlgn="base" hangingPunct="0">
              <a:spcBef>
                <a:spcPts val="475"/>
              </a:spcBef>
              <a:spcAft>
                <a:spcPct val="0"/>
              </a:spcAft>
              <a:buClr>
                <a:srgbClr val="FF1100"/>
              </a:buClr>
              <a:buSzPct val="60000"/>
              <a:buFont typeface="Symbol" panose="05050102010706020507" pitchFamily="18" charset="2"/>
              <a:buChar char=""/>
              <a:defRPr sz="2000" kern="1200">
                <a:solidFill>
                  <a:schemeClr val="tx1"/>
                </a:solidFill>
                <a:latin typeface="Arial" pitchFamily="34" charset="0"/>
                <a:ea typeface="+mn-ea"/>
                <a:cs typeface="Arial" pitchFamily="34" charset="0"/>
              </a:defRPr>
            </a:lvl4pPr>
            <a:lvl5pPr marL="1395413" indent="-284163" algn="l" rtl="0" eaLnBrk="0" fontAlgn="base" hangingPunct="0">
              <a:spcBef>
                <a:spcPts val="475"/>
              </a:spcBef>
              <a:spcAft>
                <a:spcPct val="0"/>
              </a:spcAft>
              <a:buClr>
                <a:srgbClr val="FF1100"/>
              </a:buClr>
              <a:buSzPct val="60000"/>
              <a:buFont typeface="Symbol" panose="05050102010706020507" pitchFamily="18" charset="2"/>
              <a:buChar char="-"/>
              <a:defRPr sz="2000" kern="1200">
                <a:solidFill>
                  <a:schemeClr val="tx1"/>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spcAft>
                <a:spcPts val="1200"/>
              </a:spcAft>
              <a:buFont typeface="Arial" panose="020B0604020202020204" pitchFamily="34" charset="0"/>
              <a:buNone/>
            </a:pPr>
            <a:r>
              <a:rPr lang="vi-VN" sz="1400" b="1" dirty="0"/>
              <a:t>Bê </a:t>
            </a:r>
            <a:r>
              <a:rPr lang="en-US" sz="1400" b="1" dirty="0"/>
              <a:t>T</a:t>
            </a:r>
            <a:r>
              <a:rPr lang="vi-VN" sz="1400" b="1" dirty="0"/>
              <a:t>ông </a:t>
            </a:r>
            <a:r>
              <a:rPr lang="en-US" sz="1400" b="1" dirty="0" err="1"/>
              <a:t>Sàn</a:t>
            </a:r>
            <a:r>
              <a:rPr lang="en-US" sz="1400" b="1" dirty="0"/>
              <a:t> </a:t>
            </a:r>
            <a:r>
              <a:rPr lang="en-US" sz="1400" b="1" dirty="0" err="1"/>
              <a:t>Công</a:t>
            </a:r>
            <a:r>
              <a:rPr lang="en-US" sz="1400" b="1" dirty="0"/>
              <a:t> </a:t>
            </a:r>
            <a:r>
              <a:rPr lang="en-US" sz="1400" b="1" dirty="0" err="1"/>
              <a:t>Nghiệp</a:t>
            </a:r>
            <a:r>
              <a:rPr lang="en-US" sz="1400" b="1" dirty="0"/>
              <a:t>:</a:t>
            </a:r>
            <a:endParaRPr lang="vi-VN" sz="1400" b="1" dirty="0"/>
          </a:p>
          <a:p>
            <a:r>
              <a:rPr lang="vi-VN" sz="1200" b="1" dirty="0"/>
              <a:t>Đặc tính</a:t>
            </a:r>
            <a:r>
              <a:rPr lang="vi-VN" sz="1200" dirty="0"/>
              <a:t>: Bê tông</a:t>
            </a:r>
            <a:r>
              <a:rPr lang="en-US" sz="1200" dirty="0"/>
              <a:t> </a:t>
            </a:r>
            <a:r>
              <a:rPr lang="vi-VN" sz="1200" dirty="0"/>
              <a:t>được thiết kế </a:t>
            </a:r>
            <a:r>
              <a:rPr lang="en-US" sz="1200" dirty="0" err="1"/>
              <a:t>có</a:t>
            </a:r>
            <a:r>
              <a:rPr lang="en-US" sz="1200" dirty="0"/>
              <a:t> </a:t>
            </a:r>
            <a:r>
              <a:rPr lang="en-US" sz="1200" dirty="0" err="1"/>
              <a:t>các</a:t>
            </a:r>
            <a:r>
              <a:rPr lang="en-US" sz="1200" dirty="0"/>
              <a:t> </a:t>
            </a:r>
            <a:r>
              <a:rPr lang="en-US" sz="1200" dirty="0" err="1"/>
              <a:t>đặc</a:t>
            </a:r>
            <a:r>
              <a:rPr lang="en-US" sz="1200" dirty="0"/>
              <a:t> </a:t>
            </a:r>
            <a:r>
              <a:rPr lang="en-US" sz="1200" dirty="0" err="1"/>
              <a:t>tính</a:t>
            </a:r>
            <a:r>
              <a:rPr lang="en-US" sz="1200" dirty="0"/>
              <a:t> </a:t>
            </a:r>
            <a:r>
              <a:rPr lang="en-US" sz="1200" dirty="0" err="1"/>
              <a:t>phù</a:t>
            </a:r>
            <a:r>
              <a:rPr lang="en-US" sz="1200" dirty="0"/>
              <a:t> </a:t>
            </a:r>
            <a:r>
              <a:rPr lang="en-US" sz="1200" dirty="0" err="1"/>
              <a:t>hợp</a:t>
            </a:r>
            <a:r>
              <a:rPr lang="en-US" sz="1200" dirty="0"/>
              <a:t> </a:t>
            </a:r>
            <a:r>
              <a:rPr lang="en-US" sz="1200" dirty="0" err="1"/>
              <a:t>thi</a:t>
            </a:r>
            <a:r>
              <a:rPr lang="en-US" sz="1200" dirty="0"/>
              <a:t> </a:t>
            </a:r>
            <a:r>
              <a:rPr lang="en-US" sz="1200" dirty="0" err="1"/>
              <a:t>công</a:t>
            </a:r>
            <a:r>
              <a:rPr lang="en-US" sz="1200" dirty="0"/>
              <a:t> </a:t>
            </a:r>
            <a:r>
              <a:rPr lang="en-US" sz="1200" dirty="0" err="1"/>
              <a:t>các</a:t>
            </a:r>
            <a:r>
              <a:rPr lang="en-US" sz="1200" dirty="0"/>
              <a:t> </a:t>
            </a:r>
            <a:r>
              <a:rPr lang="en-US" sz="1200" dirty="0" err="1"/>
              <a:t>sàn</a:t>
            </a:r>
            <a:r>
              <a:rPr lang="en-US" sz="1200" dirty="0"/>
              <a:t> </a:t>
            </a:r>
            <a:r>
              <a:rPr lang="en-US" sz="1200" dirty="0" err="1"/>
              <a:t>công</a:t>
            </a:r>
            <a:r>
              <a:rPr lang="en-US" sz="1200" dirty="0"/>
              <a:t> </a:t>
            </a:r>
            <a:r>
              <a:rPr lang="en-US" sz="1200" dirty="0" err="1"/>
              <a:t>nghiệp</a:t>
            </a:r>
            <a:r>
              <a:rPr lang="en-US" sz="1200" dirty="0"/>
              <a:t> </a:t>
            </a:r>
            <a:r>
              <a:rPr lang="en-US" sz="1200" dirty="0" err="1"/>
              <a:t>diện</a:t>
            </a:r>
            <a:r>
              <a:rPr lang="en-US" sz="1200" dirty="0"/>
              <a:t> </a:t>
            </a:r>
            <a:r>
              <a:rPr lang="en-US" sz="1200" dirty="0" err="1"/>
              <a:t>tích</a:t>
            </a:r>
            <a:r>
              <a:rPr lang="en-US" sz="1200" dirty="0"/>
              <a:t> </a:t>
            </a:r>
            <a:r>
              <a:rPr lang="en-US" sz="1200" dirty="0" err="1"/>
              <a:t>lớn</a:t>
            </a:r>
            <a:r>
              <a:rPr lang="en-US" sz="1200" dirty="0"/>
              <a:t> </a:t>
            </a:r>
            <a:r>
              <a:rPr lang="en-US" sz="1200" dirty="0" err="1"/>
              <a:t>với</a:t>
            </a:r>
            <a:r>
              <a:rPr lang="en-US" sz="1200" dirty="0"/>
              <a:t> </a:t>
            </a:r>
            <a:r>
              <a:rPr lang="en-US" sz="1200" dirty="0" err="1"/>
              <a:t>yêu</a:t>
            </a:r>
            <a:r>
              <a:rPr lang="en-US" sz="1200" dirty="0"/>
              <a:t> </a:t>
            </a:r>
            <a:r>
              <a:rPr lang="en-US" sz="1200" dirty="0" err="1"/>
              <a:t>cầu</a:t>
            </a:r>
            <a:r>
              <a:rPr lang="en-US" sz="1200" dirty="0"/>
              <a:t> </a:t>
            </a:r>
            <a:r>
              <a:rPr lang="en-US" sz="1200" dirty="0" err="1"/>
              <a:t>độ</a:t>
            </a:r>
            <a:r>
              <a:rPr lang="en-US" sz="1200" dirty="0"/>
              <a:t> </a:t>
            </a:r>
            <a:r>
              <a:rPr lang="en-US" sz="1200" dirty="0" err="1"/>
              <a:t>hoàn</a:t>
            </a:r>
            <a:r>
              <a:rPr lang="en-US" sz="1200" dirty="0"/>
              <a:t> </a:t>
            </a:r>
            <a:r>
              <a:rPr lang="en-US" sz="1200" dirty="0" err="1"/>
              <a:t>thiện</a:t>
            </a:r>
            <a:r>
              <a:rPr lang="en-US" sz="1200" dirty="0"/>
              <a:t> </a:t>
            </a:r>
            <a:r>
              <a:rPr lang="en-US" sz="1200" dirty="0" err="1"/>
              <a:t>bề</a:t>
            </a:r>
            <a:r>
              <a:rPr lang="en-US" sz="1200" dirty="0"/>
              <a:t> </a:t>
            </a:r>
            <a:r>
              <a:rPr lang="en-US" sz="1200" dirty="0" err="1"/>
              <a:t>mặt</a:t>
            </a:r>
            <a:r>
              <a:rPr lang="en-US" sz="1200" dirty="0"/>
              <a:t> </a:t>
            </a:r>
            <a:r>
              <a:rPr lang="en-US" sz="1200" dirty="0" err="1"/>
              <a:t>cao</a:t>
            </a:r>
            <a:r>
              <a:rPr lang="en-US" sz="1200" dirty="0"/>
              <a:t>;</a:t>
            </a:r>
          </a:p>
          <a:p>
            <a:r>
              <a:rPr lang="vi-VN" sz="1200" b="1" dirty="0"/>
              <a:t>Ứng dụng</a:t>
            </a:r>
            <a:r>
              <a:rPr lang="vi-VN" sz="1200" dirty="0"/>
              <a:t>: </a:t>
            </a:r>
            <a:r>
              <a:rPr lang="en-US" sz="1200" dirty="0" err="1"/>
              <a:t>Sàn</a:t>
            </a:r>
            <a:r>
              <a:rPr lang="en-US" sz="1200" dirty="0"/>
              <a:t> </a:t>
            </a:r>
            <a:r>
              <a:rPr lang="en-US" sz="1200" dirty="0" err="1"/>
              <a:t>công</a:t>
            </a:r>
            <a:r>
              <a:rPr lang="en-US" sz="1200" dirty="0"/>
              <a:t> </a:t>
            </a:r>
            <a:r>
              <a:rPr lang="en-US" sz="1200" dirty="0" err="1"/>
              <a:t>nghiệp</a:t>
            </a:r>
            <a:r>
              <a:rPr lang="en-US" sz="1200" dirty="0"/>
              <a:t>; </a:t>
            </a:r>
            <a:r>
              <a:rPr lang="en-US" sz="1200" dirty="0" err="1"/>
              <a:t>sàn</a:t>
            </a:r>
            <a:r>
              <a:rPr lang="en-US" sz="1200" dirty="0"/>
              <a:t> </a:t>
            </a:r>
            <a:r>
              <a:rPr lang="en-US" sz="1200" dirty="0" err="1"/>
              <a:t>siêu</a:t>
            </a:r>
            <a:r>
              <a:rPr lang="en-US" sz="1200" dirty="0"/>
              <a:t> </a:t>
            </a:r>
            <a:r>
              <a:rPr lang="en-US" sz="1200" dirty="0" err="1"/>
              <a:t>phẳng</a:t>
            </a:r>
            <a:r>
              <a:rPr lang="en-US" sz="1200" dirty="0"/>
              <a:t>; </a:t>
            </a:r>
            <a:r>
              <a:rPr lang="en-US" sz="1200" dirty="0" err="1"/>
              <a:t>sàn</a:t>
            </a:r>
            <a:r>
              <a:rPr lang="en-US" sz="1200" dirty="0"/>
              <a:t> </a:t>
            </a:r>
            <a:r>
              <a:rPr lang="en-US" sz="1200" dirty="0" err="1"/>
              <a:t>mài</a:t>
            </a:r>
            <a:r>
              <a:rPr lang="en-US" sz="1200" dirty="0"/>
              <a:t> </a:t>
            </a:r>
            <a:r>
              <a:rPr lang="en-US" sz="1200" dirty="0" err="1"/>
              <a:t>bóng</a:t>
            </a:r>
            <a:r>
              <a:rPr lang="en-US" sz="1200" dirty="0"/>
              <a:t>;</a:t>
            </a:r>
          </a:p>
          <a:p>
            <a:r>
              <a:rPr lang="vi-VN" sz="1200" b="1" dirty="0"/>
              <a:t>Lợi ích</a:t>
            </a:r>
            <a:r>
              <a:rPr lang="vi-VN" sz="1200" dirty="0"/>
              <a:t>: </a:t>
            </a:r>
            <a:endParaRPr lang="en-US" sz="1200" dirty="0"/>
          </a:p>
          <a:p>
            <a:pPr lvl="1"/>
            <a:r>
              <a:rPr lang="en-US" sz="1100" dirty="0" err="1"/>
              <a:t>Thi</a:t>
            </a:r>
            <a:r>
              <a:rPr lang="en-US" sz="1100" dirty="0"/>
              <a:t> </a:t>
            </a:r>
            <a:r>
              <a:rPr lang="en-US" sz="1100" dirty="0" err="1"/>
              <a:t>công</a:t>
            </a:r>
            <a:r>
              <a:rPr lang="en-US" sz="1100" dirty="0"/>
              <a:t> </a:t>
            </a:r>
            <a:r>
              <a:rPr lang="en-US" sz="1100" dirty="0" err="1"/>
              <a:t>nhanh</a:t>
            </a:r>
            <a:r>
              <a:rPr lang="en-US" sz="1100" dirty="0"/>
              <a:t>; </a:t>
            </a:r>
          </a:p>
          <a:p>
            <a:pPr lvl="1"/>
            <a:r>
              <a:rPr lang="en-US" sz="1100" dirty="0" err="1"/>
              <a:t>Bề</a:t>
            </a:r>
            <a:r>
              <a:rPr lang="en-US" sz="1100" dirty="0"/>
              <a:t> </a:t>
            </a:r>
            <a:r>
              <a:rPr lang="en-US" sz="1100" dirty="0" err="1"/>
              <a:t>mặt</a:t>
            </a:r>
            <a:r>
              <a:rPr lang="en-US" sz="1100" dirty="0"/>
              <a:t> </a:t>
            </a:r>
            <a:r>
              <a:rPr lang="en-US" sz="1100" dirty="0" err="1"/>
              <a:t>sàn</a:t>
            </a:r>
            <a:r>
              <a:rPr lang="en-US" sz="1100" dirty="0"/>
              <a:t> </a:t>
            </a:r>
            <a:r>
              <a:rPr lang="en-US" sz="1100" dirty="0" err="1"/>
              <a:t>hoàn</a:t>
            </a:r>
            <a:r>
              <a:rPr lang="en-US" sz="1100" dirty="0"/>
              <a:t> </a:t>
            </a:r>
            <a:r>
              <a:rPr lang="en-US" sz="1100" dirty="0" err="1"/>
              <a:t>thiện</a:t>
            </a:r>
            <a:r>
              <a:rPr lang="en-US" sz="1100" dirty="0"/>
              <a:t> </a:t>
            </a:r>
            <a:r>
              <a:rPr lang="en-US" sz="1100" dirty="0" err="1"/>
              <a:t>đồng</a:t>
            </a:r>
            <a:r>
              <a:rPr lang="en-US" sz="1100" dirty="0"/>
              <a:t> </a:t>
            </a:r>
            <a:r>
              <a:rPr lang="en-US" sz="1100" dirty="0" err="1"/>
              <a:t>nhất</a:t>
            </a:r>
            <a:r>
              <a:rPr lang="en-US" sz="1100" dirty="0"/>
              <a:t>;</a:t>
            </a:r>
          </a:p>
          <a:p>
            <a:pPr lvl="1"/>
            <a:r>
              <a:rPr lang="en-US" sz="1100" dirty="0" err="1"/>
              <a:t>Đạt</a:t>
            </a:r>
            <a:r>
              <a:rPr lang="en-US" sz="1100" dirty="0"/>
              <a:t> </a:t>
            </a:r>
            <a:r>
              <a:rPr lang="en-US" sz="1100" dirty="0" err="1"/>
              <a:t>yêu</a:t>
            </a:r>
            <a:r>
              <a:rPr lang="en-US" sz="1100" dirty="0"/>
              <a:t> </a:t>
            </a:r>
            <a:r>
              <a:rPr lang="en-US" sz="1100" dirty="0" err="1"/>
              <a:t>cầu</a:t>
            </a:r>
            <a:r>
              <a:rPr lang="en-US" sz="1100" dirty="0"/>
              <a:t> </a:t>
            </a:r>
            <a:r>
              <a:rPr lang="en-US" sz="1100" dirty="0" err="1"/>
              <a:t>kỹ</a:t>
            </a:r>
            <a:r>
              <a:rPr lang="en-US" sz="1100" dirty="0"/>
              <a:t> </a:t>
            </a:r>
            <a:r>
              <a:rPr lang="en-US" sz="1100" dirty="0" err="1"/>
              <a:t>thuật</a:t>
            </a:r>
            <a:r>
              <a:rPr lang="en-US" sz="1100" dirty="0"/>
              <a:t>.</a:t>
            </a:r>
            <a:endParaRPr lang="vi-VN" sz="1100" dirty="0"/>
          </a:p>
        </p:txBody>
      </p:sp>
      <p:pic>
        <p:nvPicPr>
          <p:cNvPr id="6" name="Picture 5">
            <a:extLst>
              <a:ext uri="{FF2B5EF4-FFF2-40B4-BE49-F238E27FC236}">
                <a16:creationId xmlns:a16="http://schemas.microsoft.com/office/drawing/2014/main" id="{CBC7559E-2FBA-48A1-8ABB-7A298967A4BE}"/>
              </a:ext>
            </a:extLst>
          </p:cNvPr>
          <p:cNvPicPr>
            <a:picLocks noChangeAspect="1"/>
          </p:cNvPicPr>
          <p:nvPr/>
        </p:nvPicPr>
        <p:blipFill rotWithShape="1">
          <a:blip r:embed="rId2"/>
          <a:srcRect b="48902"/>
          <a:stretch/>
        </p:blipFill>
        <p:spPr>
          <a:xfrm>
            <a:off x="838200" y="3708637"/>
            <a:ext cx="4191000" cy="2467665"/>
          </a:xfrm>
          <a:prstGeom prst="rect">
            <a:avLst/>
          </a:prstGeom>
        </p:spPr>
      </p:pic>
      <p:pic>
        <p:nvPicPr>
          <p:cNvPr id="7" name="Picture 6">
            <a:extLst>
              <a:ext uri="{FF2B5EF4-FFF2-40B4-BE49-F238E27FC236}">
                <a16:creationId xmlns:a16="http://schemas.microsoft.com/office/drawing/2014/main" id="{BF9A0D01-B910-47BD-A789-08E55AF35CC6}"/>
              </a:ext>
            </a:extLst>
          </p:cNvPr>
          <p:cNvPicPr>
            <a:picLocks noChangeAspect="1"/>
          </p:cNvPicPr>
          <p:nvPr/>
        </p:nvPicPr>
        <p:blipFill>
          <a:blip r:embed="rId3"/>
          <a:stretch>
            <a:fillRect/>
          </a:stretch>
        </p:blipFill>
        <p:spPr>
          <a:xfrm>
            <a:off x="5619699" y="3630399"/>
            <a:ext cx="3292719" cy="2518421"/>
          </a:xfrm>
          <a:prstGeom prst="rect">
            <a:avLst/>
          </a:prstGeom>
        </p:spPr>
      </p:pic>
      <p:pic>
        <p:nvPicPr>
          <p:cNvPr id="9" name="Picture 8">
            <a:extLst>
              <a:ext uri="{FF2B5EF4-FFF2-40B4-BE49-F238E27FC236}">
                <a16:creationId xmlns:a16="http://schemas.microsoft.com/office/drawing/2014/main" id="{910242A8-6579-4DD1-A700-06CCA3CEBD43}"/>
              </a:ext>
            </a:extLst>
          </p:cNvPr>
          <p:cNvPicPr>
            <a:picLocks noChangeAspect="1"/>
          </p:cNvPicPr>
          <p:nvPr/>
        </p:nvPicPr>
        <p:blipFill>
          <a:blip r:embed="rId4"/>
          <a:stretch>
            <a:fillRect/>
          </a:stretch>
        </p:blipFill>
        <p:spPr>
          <a:xfrm>
            <a:off x="5620948" y="1052670"/>
            <a:ext cx="3292719" cy="2466291"/>
          </a:xfrm>
          <a:prstGeom prst="rect">
            <a:avLst/>
          </a:prstGeom>
        </p:spPr>
      </p:pic>
    </p:spTree>
    <p:extLst>
      <p:ext uri="{BB962C8B-B14F-4D97-AF65-F5344CB8AC3E}">
        <p14:creationId xmlns:p14="http://schemas.microsoft.com/office/powerpoint/2010/main" val="223030151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FDC993-0E68-4805-950E-08BCD2CFF761}"/>
              </a:ext>
            </a:extLst>
          </p:cNvPr>
          <p:cNvSpPr>
            <a:spLocks noGrp="1"/>
          </p:cNvSpPr>
          <p:nvPr>
            <p:ph type="title"/>
          </p:nvPr>
        </p:nvSpPr>
        <p:spPr/>
        <p:txBody>
          <a:bodyPr/>
          <a:lstStyle/>
          <a:p>
            <a:r>
              <a:rPr lang="en-US" dirty="0" err="1"/>
              <a:t>Sản</a:t>
            </a:r>
            <a:r>
              <a:rPr lang="en-US" dirty="0"/>
              <a:t> </a:t>
            </a:r>
            <a:r>
              <a:rPr lang="en-US" dirty="0" err="1"/>
              <a:t>phẩm</a:t>
            </a:r>
            <a:r>
              <a:rPr lang="en-US" dirty="0"/>
              <a:t> </a:t>
            </a:r>
            <a:r>
              <a:rPr lang="en-US" dirty="0" err="1"/>
              <a:t>và</a:t>
            </a:r>
            <a:r>
              <a:rPr lang="en-US" dirty="0"/>
              <a:t> </a:t>
            </a:r>
            <a:r>
              <a:rPr lang="en-US" dirty="0" err="1"/>
              <a:t>Giải</a:t>
            </a:r>
            <a:r>
              <a:rPr lang="en-US" dirty="0"/>
              <a:t> </a:t>
            </a:r>
            <a:r>
              <a:rPr lang="en-US" dirty="0" err="1"/>
              <a:t>pháp</a:t>
            </a:r>
            <a:br>
              <a:rPr lang="en-US" dirty="0"/>
            </a:br>
            <a:r>
              <a:rPr lang="en-US" i="1" dirty="0"/>
              <a:t>Products &amp; Solutions</a:t>
            </a:r>
          </a:p>
        </p:txBody>
      </p:sp>
      <p:sp>
        <p:nvSpPr>
          <p:cNvPr id="4" name="Slide Number Placeholder 3">
            <a:extLst>
              <a:ext uri="{FF2B5EF4-FFF2-40B4-BE49-F238E27FC236}">
                <a16:creationId xmlns:a16="http://schemas.microsoft.com/office/drawing/2014/main" id="{8438F90F-F4FA-4492-9FFE-A045343847A4}"/>
              </a:ext>
            </a:extLst>
          </p:cNvPr>
          <p:cNvSpPr>
            <a:spLocks noGrp="1"/>
          </p:cNvSpPr>
          <p:nvPr>
            <p:ph type="sldNum" sz="quarter" idx="12"/>
          </p:nvPr>
        </p:nvSpPr>
        <p:spPr/>
        <p:txBody>
          <a:bodyPr/>
          <a:lstStyle/>
          <a:p>
            <a:endParaRPr lang="en-VN" dirty="0"/>
          </a:p>
        </p:txBody>
      </p:sp>
      <p:sp>
        <p:nvSpPr>
          <p:cNvPr id="5" name="Content Placeholder 5">
            <a:extLst>
              <a:ext uri="{FF2B5EF4-FFF2-40B4-BE49-F238E27FC236}">
                <a16:creationId xmlns:a16="http://schemas.microsoft.com/office/drawing/2014/main" id="{86278D17-6E7D-46CA-BB2E-445E2599DC25}"/>
              </a:ext>
            </a:extLst>
          </p:cNvPr>
          <p:cNvSpPr txBox="1">
            <a:spLocks/>
          </p:cNvSpPr>
          <p:nvPr/>
        </p:nvSpPr>
        <p:spPr bwMode="auto">
          <a:xfrm>
            <a:off x="560389" y="1295401"/>
            <a:ext cx="3859211" cy="23837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lvl1pPr marL="269875" indent="-269875" algn="l" rtl="0" eaLnBrk="0" fontAlgn="base" hangingPunct="0">
              <a:spcBef>
                <a:spcPts val="575"/>
              </a:spcBef>
              <a:spcAft>
                <a:spcPct val="0"/>
              </a:spcAft>
              <a:buClr>
                <a:srgbClr val="FF1100"/>
              </a:buClr>
              <a:buFont typeface="Arial" panose="020B0604020202020204" pitchFamily="34" charset="0"/>
              <a:buChar char="•"/>
              <a:defRPr sz="2400" kern="1200">
                <a:solidFill>
                  <a:schemeClr val="tx1"/>
                </a:solidFill>
                <a:latin typeface="Arial" pitchFamily="34" charset="0"/>
                <a:ea typeface="+mn-ea"/>
                <a:cs typeface="Arial" pitchFamily="34" charset="0"/>
              </a:defRPr>
            </a:lvl1pPr>
            <a:lvl2pPr marL="534988" indent="-265113" algn="l" rtl="0" eaLnBrk="0" fontAlgn="base" hangingPunct="0">
              <a:spcBef>
                <a:spcPts val="25"/>
              </a:spcBef>
              <a:spcAft>
                <a:spcPct val="0"/>
              </a:spcAft>
              <a:buClr>
                <a:srgbClr val="FF1100"/>
              </a:buClr>
              <a:buSzPct val="60000"/>
              <a:buFont typeface="Wingdings 3" panose="05040102010807070707" pitchFamily="18" charset="2"/>
              <a:buChar char=""/>
              <a:defRPr sz="2200" kern="1200">
                <a:solidFill>
                  <a:schemeClr val="tx1"/>
                </a:solidFill>
                <a:latin typeface="Arial" pitchFamily="34" charset="0"/>
                <a:ea typeface="+mn-ea"/>
                <a:cs typeface="Arial" pitchFamily="34" charset="0"/>
              </a:defRPr>
            </a:lvl2pPr>
            <a:lvl3pPr marL="820738" indent="-284163" algn="l" rtl="0" eaLnBrk="0" fontAlgn="base" hangingPunct="0">
              <a:spcBef>
                <a:spcPts val="475"/>
              </a:spcBef>
              <a:spcAft>
                <a:spcPct val="0"/>
              </a:spcAft>
              <a:buClr>
                <a:srgbClr val="FF1100"/>
              </a:buClr>
              <a:buSzPct val="60000"/>
              <a:buFont typeface="Symbol" panose="05050102010706020507" pitchFamily="18" charset="2"/>
              <a:buChar char="-"/>
              <a:defRPr lang="de-CH" sz="2000" kern="1200" dirty="0">
                <a:solidFill>
                  <a:schemeClr val="tx1"/>
                </a:solidFill>
                <a:latin typeface="Arial" pitchFamily="34" charset="0"/>
                <a:ea typeface="+mn-ea"/>
                <a:cs typeface="Arial" pitchFamily="34" charset="0"/>
              </a:defRPr>
            </a:lvl3pPr>
            <a:lvl4pPr marL="1111250" indent="-284163" algn="l" rtl="0" eaLnBrk="0" fontAlgn="base" hangingPunct="0">
              <a:spcBef>
                <a:spcPts val="475"/>
              </a:spcBef>
              <a:spcAft>
                <a:spcPct val="0"/>
              </a:spcAft>
              <a:buClr>
                <a:srgbClr val="FF1100"/>
              </a:buClr>
              <a:buSzPct val="60000"/>
              <a:buFont typeface="Symbol" panose="05050102010706020507" pitchFamily="18" charset="2"/>
              <a:buChar char=""/>
              <a:defRPr sz="2000" kern="1200">
                <a:solidFill>
                  <a:schemeClr val="tx1"/>
                </a:solidFill>
                <a:latin typeface="Arial" pitchFamily="34" charset="0"/>
                <a:ea typeface="+mn-ea"/>
                <a:cs typeface="Arial" pitchFamily="34" charset="0"/>
              </a:defRPr>
            </a:lvl4pPr>
            <a:lvl5pPr marL="1395413" indent="-284163" algn="l" rtl="0" eaLnBrk="0" fontAlgn="base" hangingPunct="0">
              <a:spcBef>
                <a:spcPts val="475"/>
              </a:spcBef>
              <a:spcAft>
                <a:spcPct val="0"/>
              </a:spcAft>
              <a:buClr>
                <a:srgbClr val="FF1100"/>
              </a:buClr>
              <a:buSzPct val="60000"/>
              <a:buFont typeface="Symbol" panose="05050102010706020507" pitchFamily="18" charset="2"/>
              <a:buChar char="-"/>
              <a:defRPr sz="2000" kern="1200">
                <a:solidFill>
                  <a:schemeClr val="tx1"/>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spcAft>
                <a:spcPts val="1200"/>
              </a:spcAft>
              <a:buFont typeface="Arial" panose="020B0604020202020204" pitchFamily="34" charset="0"/>
              <a:buNone/>
            </a:pPr>
            <a:r>
              <a:rPr lang="vi-VN" sz="1400" b="1" dirty="0"/>
              <a:t>Bê Tông Độ Bền Cao</a:t>
            </a:r>
            <a:r>
              <a:rPr lang="en-US" sz="1400" b="1" dirty="0"/>
              <a:t>:</a:t>
            </a:r>
            <a:endParaRPr lang="vi-VN" sz="1400" b="1" dirty="0"/>
          </a:p>
          <a:p>
            <a:r>
              <a:rPr lang="vi-VN" sz="1200" b="1" dirty="0"/>
              <a:t>Đặc tính</a:t>
            </a:r>
            <a:r>
              <a:rPr lang="vi-VN" sz="1200" dirty="0"/>
              <a:t>: Bê tông độ bền cao được phát triển để </a:t>
            </a:r>
            <a:r>
              <a:rPr lang="en-US" sz="1200" dirty="0" err="1"/>
              <a:t>giảm</a:t>
            </a:r>
            <a:r>
              <a:rPr lang="en-US" sz="1200" dirty="0"/>
              <a:t> </a:t>
            </a:r>
            <a:r>
              <a:rPr lang="en-US" sz="1200" dirty="0" err="1"/>
              <a:t>thiểu</a:t>
            </a:r>
            <a:r>
              <a:rPr lang="en-US" sz="1200" dirty="0"/>
              <a:t> </a:t>
            </a:r>
            <a:r>
              <a:rPr lang="en-US" sz="1200" dirty="0" err="1"/>
              <a:t>tác</a:t>
            </a:r>
            <a:r>
              <a:rPr lang="en-US" sz="1200" dirty="0"/>
              <a:t> </a:t>
            </a:r>
            <a:r>
              <a:rPr lang="en-US" sz="1200" dirty="0" err="1"/>
              <a:t>động</a:t>
            </a:r>
            <a:r>
              <a:rPr lang="en-US" sz="1200" dirty="0"/>
              <a:t> </a:t>
            </a:r>
            <a:r>
              <a:rPr lang="en-US" sz="1200" dirty="0" err="1"/>
              <a:t>của</a:t>
            </a:r>
            <a:r>
              <a:rPr lang="en-US" sz="1200" dirty="0"/>
              <a:t> </a:t>
            </a:r>
            <a:r>
              <a:rPr lang="vi-VN" sz="1200" dirty="0"/>
              <a:t>môi trường xâm thực </a:t>
            </a:r>
            <a:r>
              <a:rPr lang="en-US" sz="1200" dirty="0" err="1"/>
              <a:t>tự</a:t>
            </a:r>
            <a:r>
              <a:rPr lang="en-US" sz="1200" dirty="0"/>
              <a:t> </a:t>
            </a:r>
            <a:r>
              <a:rPr lang="en-US" sz="1200" dirty="0" err="1"/>
              <a:t>nhiên</a:t>
            </a:r>
            <a:r>
              <a:rPr lang="en-US" sz="1200" dirty="0"/>
              <a:t> </a:t>
            </a:r>
            <a:r>
              <a:rPr lang="vi-VN" sz="1200" dirty="0"/>
              <a:t>và </a:t>
            </a:r>
            <a:r>
              <a:rPr lang="en-US" sz="1200" dirty="0" err="1"/>
              <a:t>xâm</a:t>
            </a:r>
            <a:r>
              <a:rPr lang="en-US" sz="1200" dirty="0"/>
              <a:t> </a:t>
            </a:r>
            <a:r>
              <a:rPr lang="en-US" sz="1200" dirty="0" err="1"/>
              <a:t>thực</a:t>
            </a:r>
            <a:r>
              <a:rPr lang="en-US" sz="1200" dirty="0"/>
              <a:t> do </a:t>
            </a:r>
            <a:r>
              <a:rPr lang="en-US" sz="1200" dirty="0" err="1"/>
              <a:t>công</a:t>
            </a:r>
            <a:r>
              <a:rPr lang="en-US" sz="1200" dirty="0"/>
              <a:t> </a:t>
            </a:r>
            <a:r>
              <a:rPr lang="en-US" sz="1200" dirty="0" err="1"/>
              <a:t>năng</a:t>
            </a:r>
            <a:r>
              <a:rPr lang="en-US" sz="1200" dirty="0"/>
              <a:t> </a:t>
            </a:r>
            <a:r>
              <a:rPr lang="en-US" sz="1200" dirty="0" err="1"/>
              <a:t>sử</a:t>
            </a:r>
            <a:r>
              <a:rPr lang="en-US" sz="1200" dirty="0"/>
              <a:t> </a:t>
            </a:r>
            <a:r>
              <a:rPr lang="en-US" sz="1200" dirty="0" err="1"/>
              <a:t>dụng</a:t>
            </a:r>
            <a:r>
              <a:rPr lang="en-US" sz="1200" dirty="0"/>
              <a:t>;</a:t>
            </a:r>
          </a:p>
          <a:p>
            <a:r>
              <a:rPr lang="vi-VN" sz="1200" b="1" dirty="0"/>
              <a:t>Ứng dụng</a:t>
            </a:r>
            <a:r>
              <a:rPr lang="vi-VN" sz="1200" dirty="0"/>
              <a:t>: </a:t>
            </a:r>
            <a:r>
              <a:rPr lang="en-US" sz="1200" dirty="0" err="1"/>
              <a:t>Sử</a:t>
            </a:r>
            <a:r>
              <a:rPr lang="en-US" sz="1200" dirty="0"/>
              <a:t> </a:t>
            </a:r>
            <a:r>
              <a:rPr lang="en-US" sz="1200" dirty="0" err="1"/>
              <a:t>dụng</a:t>
            </a:r>
            <a:r>
              <a:rPr lang="en-US" sz="1200" dirty="0"/>
              <a:t> </a:t>
            </a:r>
            <a:r>
              <a:rPr lang="vi-VN" sz="1200" dirty="0"/>
              <a:t>trong các công trình ngầm, </a:t>
            </a:r>
            <a:r>
              <a:rPr lang="en-US" sz="1200" dirty="0" err="1"/>
              <a:t>các</a:t>
            </a:r>
            <a:r>
              <a:rPr lang="en-US" sz="1200" dirty="0"/>
              <a:t> </a:t>
            </a:r>
            <a:r>
              <a:rPr lang="en-US" sz="1200" dirty="0" err="1"/>
              <a:t>hạng</a:t>
            </a:r>
            <a:r>
              <a:rPr lang="en-US" sz="1200" dirty="0"/>
              <a:t> </a:t>
            </a:r>
            <a:r>
              <a:rPr lang="en-US" sz="1200" dirty="0" err="1"/>
              <a:t>mục</a:t>
            </a:r>
            <a:r>
              <a:rPr lang="en-US" sz="1200" dirty="0"/>
              <a:t> </a:t>
            </a:r>
            <a:r>
              <a:rPr lang="en-US" sz="1200" dirty="0" err="1"/>
              <a:t>xây</a:t>
            </a:r>
            <a:r>
              <a:rPr lang="en-US" sz="1200" dirty="0"/>
              <a:t> </a:t>
            </a:r>
            <a:r>
              <a:rPr lang="en-US" sz="1200" dirty="0" err="1"/>
              <a:t>dựng</a:t>
            </a:r>
            <a:r>
              <a:rPr lang="en-US" sz="1200" dirty="0"/>
              <a:t> </a:t>
            </a:r>
            <a:r>
              <a:rPr lang="en-US" sz="1200" dirty="0" err="1"/>
              <a:t>làm</a:t>
            </a:r>
            <a:r>
              <a:rPr lang="en-US" sz="1200" dirty="0"/>
              <a:t> </a:t>
            </a:r>
            <a:r>
              <a:rPr lang="en-US" sz="1200" dirty="0" err="1"/>
              <a:t>việc</a:t>
            </a:r>
            <a:r>
              <a:rPr lang="en-US" sz="1200" dirty="0"/>
              <a:t> </a:t>
            </a:r>
            <a:r>
              <a:rPr lang="en-US" sz="1200" dirty="0" err="1"/>
              <a:t>hoặc</a:t>
            </a:r>
            <a:r>
              <a:rPr lang="en-US" sz="1200" dirty="0"/>
              <a:t> </a:t>
            </a:r>
            <a:r>
              <a:rPr lang="en-US" sz="1200" dirty="0" err="1"/>
              <a:t>tiếp</a:t>
            </a:r>
            <a:r>
              <a:rPr lang="en-US" sz="1200" dirty="0"/>
              <a:t> </a:t>
            </a:r>
            <a:r>
              <a:rPr lang="en-US" sz="1200" dirty="0" err="1"/>
              <a:t>xúc</a:t>
            </a:r>
            <a:r>
              <a:rPr lang="en-US" sz="1200" dirty="0"/>
              <a:t> </a:t>
            </a:r>
            <a:r>
              <a:rPr lang="en-US" sz="1200" dirty="0" err="1"/>
              <a:t>môi</a:t>
            </a:r>
            <a:r>
              <a:rPr lang="en-US" sz="1200" dirty="0"/>
              <a:t> </a:t>
            </a:r>
            <a:r>
              <a:rPr lang="en-US" sz="1200" dirty="0" err="1"/>
              <a:t>trường</a:t>
            </a:r>
            <a:r>
              <a:rPr lang="en-US" sz="1200" dirty="0"/>
              <a:t> </a:t>
            </a:r>
            <a:r>
              <a:rPr lang="en-US" sz="1200" dirty="0" err="1"/>
              <a:t>xâm</a:t>
            </a:r>
            <a:r>
              <a:rPr lang="en-US" sz="1200" dirty="0"/>
              <a:t> </a:t>
            </a:r>
            <a:r>
              <a:rPr lang="en-US" sz="1200" dirty="0" err="1"/>
              <a:t>thực</a:t>
            </a:r>
            <a:r>
              <a:rPr lang="en-US" sz="1200" dirty="0"/>
              <a:t>; </a:t>
            </a:r>
            <a:r>
              <a:rPr lang="en-US" sz="1200" dirty="0" err="1"/>
              <a:t>các</a:t>
            </a:r>
            <a:r>
              <a:rPr lang="en-US" sz="1200" dirty="0"/>
              <a:t> </a:t>
            </a:r>
            <a:r>
              <a:rPr lang="vi-VN" sz="1200" dirty="0"/>
              <a:t>bể chứa</a:t>
            </a:r>
            <a:r>
              <a:rPr lang="en-US" sz="1200" dirty="0"/>
              <a:t>, </a:t>
            </a:r>
            <a:r>
              <a:rPr lang="en-US" sz="1200" dirty="0" err="1"/>
              <a:t>bể</a:t>
            </a:r>
            <a:r>
              <a:rPr lang="en-US" sz="1200" dirty="0"/>
              <a:t> </a:t>
            </a:r>
            <a:r>
              <a:rPr lang="en-US" sz="1200" dirty="0" err="1"/>
              <a:t>xử</a:t>
            </a:r>
            <a:r>
              <a:rPr lang="en-US" sz="1200" dirty="0"/>
              <a:t> </a:t>
            </a:r>
            <a:r>
              <a:rPr lang="en-US" sz="1200" dirty="0" err="1"/>
              <a:t>lý</a:t>
            </a:r>
            <a:r>
              <a:rPr lang="en-US" sz="1200" dirty="0"/>
              <a:t> &amp; </a:t>
            </a:r>
            <a:r>
              <a:rPr lang="vi-VN" sz="1200" dirty="0"/>
              <a:t>hệ thống thoát nước</a:t>
            </a:r>
            <a:r>
              <a:rPr lang="en-US" sz="1200" dirty="0"/>
              <a:t>;</a:t>
            </a:r>
          </a:p>
          <a:p>
            <a:r>
              <a:rPr lang="vi-VN" sz="1200" b="1" dirty="0"/>
              <a:t>Lợi ích</a:t>
            </a:r>
            <a:r>
              <a:rPr lang="vi-VN" sz="1200" dirty="0"/>
              <a:t>: Đảm bảo độ bền lâu dài</a:t>
            </a:r>
            <a:r>
              <a:rPr lang="en-US" sz="1200" dirty="0"/>
              <a:t> </a:t>
            </a:r>
            <a:r>
              <a:rPr lang="en-US" sz="1200" dirty="0" err="1"/>
              <a:t>của</a:t>
            </a:r>
            <a:r>
              <a:rPr lang="en-US" sz="1200" dirty="0"/>
              <a:t> </a:t>
            </a:r>
            <a:r>
              <a:rPr lang="en-US" sz="1200" dirty="0" err="1"/>
              <a:t>công</a:t>
            </a:r>
            <a:r>
              <a:rPr lang="en-US" sz="1200" dirty="0"/>
              <a:t> </a:t>
            </a:r>
            <a:r>
              <a:rPr lang="en-US" sz="1200" dirty="0" err="1"/>
              <a:t>trình</a:t>
            </a:r>
            <a:r>
              <a:rPr lang="vi-VN" sz="1200" dirty="0"/>
              <a:t>, giảm chi phí bảo dưỡng và sửa chữa.</a:t>
            </a:r>
          </a:p>
        </p:txBody>
      </p:sp>
      <p:pic>
        <p:nvPicPr>
          <p:cNvPr id="6" name="Picture 5">
            <a:extLst>
              <a:ext uri="{FF2B5EF4-FFF2-40B4-BE49-F238E27FC236}">
                <a16:creationId xmlns:a16="http://schemas.microsoft.com/office/drawing/2014/main" id="{7CD6D85D-F8BE-4C56-9542-DEE8790C3E03}"/>
              </a:ext>
            </a:extLst>
          </p:cNvPr>
          <p:cNvPicPr>
            <a:picLocks noChangeAspect="1"/>
          </p:cNvPicPr>
          <p:nvPr/>
        </p:nvPicPr>
        <p:blipFill>
          <a:blip r:embed="rId2"/>
          <a:stretch>
            <a:fillRect/>
          </a:stretch>
        </p:blipFill>
        <p:spPr>
          <a:xfrm>
            <a:off x="5050539" y="1447800"/>
            <a:ext cx="4188315" cy="2231329"/>
          </a:xfrm>
          <a:prstGeom prst="rect">
            <a:avLst/>
          </a:prstGeom>
        </p:spPr>
      </p:pic>
      <p:pic>
        <p:nvPicPr>
          <p:cNvPr id="7" name="Picture 6">
            <a:extLst>
              <a:ext uri="{FF2B5EF4-FFF2-40B4-BE49-F238E27FC236}">
                <a16:creationId xmlns:a16="http://schemas.microsoft.com/office/drawing/2014/main" id="{5240F93E-C843-4A31-9306-D84406769912}"/>
              </a:ext>
            </a:extLst>
          </p:cNvPr>
          <p:cNvPicPr>
            <a:picLocks noChangeAspect="1"/>
          </p:cNvPicPr>
          <p:nvPr/>
        </p:nvPicPr>
        <p:blipFill>
          <a:blip r:embed="rId3"/>
          <a:stretch>
            <a:fillRect/>
          </a:stretch>
        </p:blipFill>
        <p:spPr>
          <a:xfrm>
            <a:off x="5050539" y="3886200"/>
            <a:ext cx="4188315" cy="2270997"/>
          </a:xfrm>
          <a:prstGeom prst="rect">
            <a:avLst/>
          </a:prstGeom>
        </p:spPr>
      </p:pic>
      <p:pic>
        <p:nvPicPr>
          <p:cNvPr id="8" name="Picture 7">
            <a:extLst>
              <a:ext uri="{FF2B5EF4-FFF2-40B4-BE49-F238E27FC236}">
                <a16:creationId xmlns:a16="http://schemas.microsoft.com/office/drawing/2014/main" id="{0C7AEC00-5738-4E70-A323-51272EE825AA}"/>
              </a:ext>
            </a:extLst>
          </p:cNvPr>
          <p:cNvPicPr>
            <a:picLocks noChangeAspect="1"/>
          </p:cNvPicPr>
          <p:nvPr/>
        </p:nvPicPr>
        <p:blipFill>
          <a:blip r:embed="rId4"/>
          <a:stretch>
            <a:fillRect/>
          </a:stretch>
        </p:blipFill>
        <p:spPr>
          <a:xfrm>
            <a:off x="936132" y="3995039"/>
            <a:ext cx="3107724" cy="2053318"/>
          </a:xfrm>
          <a:prstGeom prst="rect">
            <a:avLst/>
          </a:prstGeom>
        </p:spPr>
      </p:pic>
    </p:spTree>
    <p:extLst>
      <p:ext uri="{BB962C8B-B14F-4D97-AF65-F5344CB8AC3E}">
        <p14:creationId xmlns:p14="http://schemas.microsoft.com/office/powerpoint/2010/main" val="151399593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FDC993-0E68-4805-950E-08BCD2CFF761}"/>
              </a:ext>
            </a:extLst>
          </p:cNvPr>
          <p:cNvSpPr>
            <a:spLocks noGrp="1"/>
          </p:cNvSpPr>
          <p:nvPr>
            <p:ph type="title"/>
          </p:nvPr>
        </p:nvSpPr>
        <p:spPr/>
        <p:txBody>
          <a:bodyPr/>
          <a:lstStyle/>
          <a:p>
            <a:r>
              <a:rPr lang="en-US" dirty="0" err="1"/>
              <a:t>Giải</a:t>
            </a:r>
            <a:r>
              <a:rPr lang="en-US" dirty="0"/>
              <a:t> </a:t>
            </a:r>
            <a:r>
              <a:rPr lang="en-US" dirty="0" err="1"/>
              <a:t>pháp</a:t>
            </a:r>
            <a:r>
              <a:rPr lang="en-US" dirty="0"/>
              <a:t> </a:t>
            </a:r>
            <a:r>
              <a:rPr lang="en-US" dirty="0" err="1"/>
              <a:t>bền</a:t>
            </a:r>
            <a:r>
              <a:rPr lang="en-US" dirty="0"/>
              <a:t> </a:t>
            </a:r>
            <a:r>
              <a:rPr lang="en-US" dirty="0" err="1"/>
              <a:t>vững</a:t>
            </a:r>
            <a:br>
              <a:rPr lang="en-US" i="1" dirty="0"/>
            </a:br>
            <a:r>
              <a:rPr lang="en-US" i="1" dirty="0"/>
              <a:t>Sustainable Solutions</a:t>
            </a:r>
          </a:p>
        </p:txBody>
      </p:sp>
      <p:sp>
        <p:nvSpPr>
          <p:cNvPr id="4" name="Slide Number Placeholder 3">
            <a:extLst>
              <a:ext uri="{FF2B5EF4-FFF2-40B4-BE49-F238E27FC236}">
                <a16:creationId xmlns:a16="http://schemas.microsoft.com/office/drawing/2014/main" id="{8438F90F-F4FA-4492-9FFE-A045343847A4}"/>
              </a:ext>
            </a:extLst>
          </p:cNvPr>
          <p:cNvSpPr>
            <a:spLocks noGrp="1"/>
          </p:cNvSpPr>
          <p:nvPr>
            <p:ph type="sldNum" sz="quarter" idx="12"/>
          </p:nvPr>
        </p:nvSpPr>
        <p:spPr/>
        <p:txBody>
          <a:bodyPr/>
          <a:lstStyle/>
          <a:p>
            <a:endParaRPr lang="en-VN" dirty="0"/>
          </a:p>
        </p:txBody>
      </p:sp>
      <p:graphicFrame>
        <p:nvGraphicFramePr>
          <p:cNvPr id="14" name="Content Placeholder 7">
            <a:extLst>
              <a:ext uri="{FF2B5EF4-FFF2-40B4-BE49-F238E27FC236}">
                <a16:creationId xmlns:a16="http://schemas.microsoft.com/office/drawing/2014/main" id="{D42D85FC-9DB4-4608-B1DC-51B553915A7E}"/>
              </a:ext>
            </a:extLst>
          </p:cNvPr>
          <p:cNvGraphicFramePr>
            <a:graphicFrameLocks/>
          </p:cNvGraphicFramePr>
          <p:nvPr>
            <p:extLst>
              <p:ext uri="{D42A27DB-BD31-4B8C-83A1-F6EECF244321}">
                <p14:modId xmlns:p14="http://schemas.microsoft.com/office/powerpoint/2010/main" val="2492357585"/>
              </p:ext>
            </p:extLst>
          </p:nvPr>
        </p:nvGraphicFramePr>
        <p:xfrm>
          <a:off x="609600" y="990600"/>
          <a:ext cx="8534400" cy="51816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54718849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FDC993-0E68-4805-950E-08BCD2CFF761}"/>
              </a:ext>
            </a:extLst>
          </p:cNvPr>
          <p:cNvSpPr>
            <a:spLocks noGrp="1"/>
          </p:cNvSpPr>
          <p:nvPr>
            <p:ph type="title"/>
          </p:nvPr>
        </p:nvSpPr>
        <p:spPr/>
        <p:txBody>
          <a:bodyPr/>
          <a:lstStyle/>
          <a:p>
            <a:r>
              <a:rPr lang="en-US" dirty="0" err="1"/>
              <a:t>Sản</a:t>
            </a:r>
            <a:r>
              <a:rPr lang="en-US" dirty="0"/>
              <a:t> </a:t>
            </a:r>
            <a:r>
              <a:rPr lang="en-US" dirty="0" err="1"/>
              <a:t>phẩm</a:t>
            </a:r>
            <a:r>
              <a:rPr lang="en-US" dirty="0"/>
              <a:t> </a:t>
            </a:r>
            <a:r>
              <a:rPr lang="en-US" dirty="0" err="1"/>
              <a:t>và</a:t>
            </a:r>
            <a:r>
              <a:rPr lang="en-US" dirty="0"/>
              <a:t> </a:t>
            </a:r>
            <a:r>
              <a:rPr lang="en-US" dirty="0" err="1"/>
              <a:t>Giải</a:t>
            </a:r>
            <a:r>
              <a:rPr lang="en-US" dirty="0"/>
              <a:t> </a:t>
            </a:r>
            <a:r>
              <a:rPr lang="en-US" dirty="0" err="1"/>
              <a:t>pháp</a:t>
            </a:r>
            <a:br>
              <a:rPr lang="en-US" dirty="0"/>
            </a:br>
            <a:r>
              <a:rPr lang="en-US" i="1" dirty="0"/>
              <a:t>Products &amp; Solutions</a:t>
            </a:r>
          </a:p>
        </p:txBody>
      </p:sp>
      <p:sp>
        <p:nvSpPr>
          <p:cNvPr id="4" name="Slide Number Placeholder 3">
            <a:extLst>
              <a:ext uri="{FF2B5EF4-FFF2-40B4-BE49-F238E27FC236}">
                <a16:creationId xmlns:a16="http://schemas.microsoft.com/office/drawing/2014/main" id="{8438F90F-F4FA-4492-9FFE-A045343847A4}"/>
              </a:ext>
            </a:extLst>
          </p:cNvPr>
          <p:cNvSpPr>
            <a:spLocks noGrp="1"/>
          </p:cNvSpPr>
          <p:nvPr>
            <p:ph type="sldNum" sz="quarter" idx="12"/>
          </p:nvPr>
        </p:nvSpPr>
        <p:spPr/>
        <p:txBody>
          <a:bodyPr/>
          <a:lstStyle/>
          <a:p>
            <a:endParaRPr lang="en-VN" dirty="0"/>
          </a:p>
        </p:txBody>
      </p:sp>
      <p:sp>
        <p:nvSpPr>
          <p:cNvPr id="5" name="Content Placeholder 5">
            <a:extLst>
              <a:ext uri="{FF2B5EF4-FFF2-40B4-BE49-F238E27FC236}">
                <a16:creationId xmlns:a16="http://schemas.microsoft.com/office/drawing/2014/main" id="{86278D17-6E7D-46CA-BB2E-445E2599DC25}"/>
              </a:ext>
            </a:extLst>
          </p:cNvPr>
          <p:cNvSpPr txBox="1">
            <a:spLocks/>
          </p:cNvSpPr>
          <p:nvPr/>
        </p:nvSpPr>
        <p:spPr bwMode="auto">
          <a:xfrm>
            <a:off x="560389" y="1295401"/>
            <a:ext cx="4240211" cy="22097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lvl1pPr marL="269875" indent="-269875" algn="l" rtl="0" eaLnBrk="0" fontAlgn="base" hangingPunct="0">
              <a:spcBef>
                <a:spcPts val="575"/>
              </a:spcBef>
              <a:spcAft>
                <a:spcPct val="0"/>
              </a:spcAft>
              <a:buClr>
                <a:srgbClr val="FF1100"/>
              </a:buClr>
              <a:buFont typeface="Arial" panose="020B0604020202020204" pitchFamily="34" charset="0"/>
              <a:buChar char="•"/>
              <a:defRPr sz="2400" kern="1200">
                <a:solidFill>
                  <a:schemeClr val="tx1"/>
                </a:solidFill>
                <a:latin typeface="Arial" pitchFamily="34" charset="0"/>
                <a:ea typeface="+mn-ea"/>
                <a:cs typeface="Arial" pitchFamily="34" charset="0"/>
              </a:defRPr>
            </a:lvl1pPr>
            <a:lvl2pPr marL="534988" indent="-265113" algn="l" rtl="0" eaLnBrk="0" fontAlgn="base" hangingPunct="0">
              <a:spcBef>
                <a:spcPts val="25"/>
              </a:spcBef>
              <a:spcAft>
                <a:spcPct val="0"/>
              </a:spcAft>
              <a:buClr>
                <a:srgbClr val="FF1100"/>
              </a:buClr>
              <a:buSzPct val="60000"/>
              <a:buFont typeface="Wingdings 3" panose="05040102010807070707" pitchFamily="18" charset="2"/>
              <a:buChar char=""/>
              <a:defRPr sz="2200" kern="1200">
                <a:solidFill>
                  <a:schemeClr val="tx1"/>
                </a:solidFill>
                <a:latin typeface="Arial" pitchFamily="34" charset="0"/>
                <a:ea typeface="+mn-ea"/>
                <a:cs typeface="Arial" pitchFamily="34" charset="0"/>
              </a:defRPr>
            </a:lvl2pPr>
            <a:lvl3pPr marL="820738" indent="-284163" algn="l" rtl="0" eaLnBrk="0" fontAlgn="base" hangingPunct="0">
              <a:spcBef>
                <a:spcPts val="475"/>
              </a:spcBef>
              <a:spcAft>
                <a:spcPct val="0"/>
              </a:spcAft>
              <a:buClr>
                <a:srgbClr val="FF1100"/>
              </a:buClr>
              <a:buSzPct val="60000"/>
              <a:buFont typeface="Symbol" panose="05050102010706020507" pitchFamily="18" charset="2"/>
              <a:buChar char="-"/>
              <a:defRPr lang="de-CH" sz="2000" kern="1200" dirty="0">
                <a:solidFill>
                  <a:schemeClr val="tx1"/>
                </a:solidFill>
                <a:latin typeface="Arial" pitchFamily="34" charset="0"/>
                <a:ea typeface="+mn-ea"/>
                <a:cs typeface="Arial" pitchFamily="34" charset="0"/>
              </a:defRPr>
            </a:lvl3pPr>
            <a:lvl4pPr marL="1111250" indent="-284163" algn="l" rtl="0" eaLnBrk="0" fontAlgn="base" hangingPunct="0">
              <a:spcBef>
                <a:spcPts val="475"/>
              </a:spcBef>
              <a:spcAft>
                <a:spcPct val="0"/>
              </a:spcAft>
              <a:buClr>
                <a:srgbClr val="FF1100"/>
              </a:buClr>
              <a:buSzPct val="60000"/>
              <a:buFont typeface="Symbol" panose="05050102010706020507" pitchFamily="18" charset="2"/>
              <a:buChar char=""/>
              <a:defRPr sz="2000" kern="1200">
                <a:solidFill>
                  <a:schemeClr val="tx1"/>
                </a:solidFill>
                <a:latin typeface="Arial" pitchFamily="34" charset="0"/>
                <a:ea typeface="+mn-ea"/>
                <a:cs typeface="Arial" pitchFamily="34" charset="0"/>
              </a:defRPr>
            </a:lvl4pPr>
            <a:lvl5pPr marL="1395413" indent="-284163" algn="l" rtl="0" eaLnBrk="0" fontAlgn="base" hangingPunct="0">
              <a:spcBef>
                <a:spcPts val="475"/>
              </a:spcBef>
              <a:spcAft>
                <a:spcPct val="0"/>
              </a:spcAft>
              <a:buClr>
                <a:srgbClr val="FF1100"/>
              </a:buClr>
              <a:buSzPct val="60000"/>
              <a:buFont typeface="Symbol" panose="05050102010706020507" pitchFamily="18" charset="2"/>
              <a:buChar char="-"/>
              <a:defRPr sz="2000" kern="1200">
                <a:solidFill>
                  <a:schemeClr val="tx1"/>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spcAft>
                <a:spcPts val="1200"/>
              </a:spcAft>
              <a:buFont typeface="Arial" panose="020B0604020202020204" pitchFamily="34" charset="0"/>
              <a:buNone/>
            </a:pPr>
            <a:r>
              <a:rPr lang="vi-VN" sz="1400" b="1" dirty="0"/>
              <a:t>Bê </a:t>
            </a:r>
            <a:r>
              <a:rPr lang="en-US" sz="1400" b="1" dirty="0"/>
              <a:t>T</a:t>
            </a:r>
            <a:r>
              <a:rPr lang="vi-VN" sz="1400" b="1" dirty="0"/>
              <a:t>ông </a:t>
            </a:r>
            <a:r>
              <a:rPr lang="en-US" sz="1400" b="1" dirty="0" err="1"/>
              <a:t>Tiêu</a:t>
            </a:r>
            <a:r>
              <a:rPr lang="en-US" sz="1400" b="1" dirty="0"/>
              <a:t> </a:t>
            </a:r>
            <a:r>
              <a:rPr lang="en-US" sz="1400" b="1" dirty="0" err="1"/>
              <a:t>Thoát</a:t>
            </a:r>
            <a:r>
              <a:rPr lang="en-US" sz="1400" b="1" dirty="0"/>
              <a:t> </a:t>
            </a:r>
            <a:r>
              <a:rPr lang="en-US" sz="1400" b="1" dirty="0" err="1"/>
              <a:t>Nước</a:t>
            </a:r>
            <a:r>
              <a:rPr lang="en-US" sz="1400" b="1" dirty="0"/>
              <a:t>:</a:t>
            </a:r>
            <a:endParaRPr lang="vi-VN" sz="1400" b="1" dirty="0"/>
          </a:p>
          <a:p>
            <a:r>
              <a:rPr lang="vi-VN" sz="1200" b="1" dirty="0"/>
              <a:t>Đặc tính</a:t>
            </a:r>
            <a:r>
              <a:rPr lang="vi-VN" sz="1200" dirty="0"/>
              <a:t>: Bê tông</a:t>
            </a:r>
            <a:r>
              <a:rPr lang="en-US" sz="1200" dirty="0"/>
              <a:t> </a:t>
            </a:r>
            <a:r>
              <a:rPr lang="en-US" sz="1200" dirty="0" err="1"/>
              <a:t>cho</a:t>
            </a:r>
            <a:r>
              <a:rPr lang="en-US" sz="1200" dirty="0"/>
              <a:t> </a:t>
            </a:r>
            <a:r>
              <a:rPr lang="en-US" sz="1200" dirty="0" err="1"/>
              <a:t>phép</a:t>
            </a:r>
            <a:r>
              <a:rPr lang="en-US" sz="1200" dirty="0"/>
              <a:t> </a:t>
            </a:r>
            <a:r>
              <a:rPr lang="en-US" sz="1200" dirty="0" err="1"/>
              <a:t>nước</a:t>
            </a:r>
            <a:r>
              <a:rPr lang="en-US" sz="1200" dirty="0"/>
              <a:t> </a:t>
            </a:r>
            <a:r>
              <a:rPr lang="en-US" sz="1200" dirty="0" err="1"/>
              <a:t>thẩm</a:t>
            </a:r>
            <a:r>
              <a:rPr lang="en-US" sz="1200" dirty="0"/>
              <a:t> </a:t>
            </a:r>
            <a:r>
              <a:rPr lang="en-US" sz="1200" dirty="0" err="1"/>
              <a:t>thấu</a:t>
            </a:r>
            <a:r>
              <a:rPr lang="en-US" sz="1200" dirty="0"/>
              <a:t> </a:t>
            </a:r>
            <a:r>
              <a:rPr lang="en-US" sz="1200" dirty="0" err="1"/>
              <a:t>tự</a:t>
            </a:r>
            <a:r>
              <a:rPr lang="en-US" sz="1200" dirty="0"/>
              <a:t> </a:t>
            </a:r>
            <a:r>
              <a:rPr lang="en-US" sz="1200" dirty="0" err="1"/>
              <a:t>nhiên</a:t>
            </a:r>
            <a:r>
              <a:rPr lang="en-US" sz="1200" dirty="0"/>
              <a:t> </a:t>
            </a:r>
            <a:r>
              <a:rPr lang="en-US" sz="1200" dirty="0" err="1"/>
              <a:t>xuyên</a:t>
            </a:r>
            <a:r>
              <a:rPr lang="en-US" sz="1200" dirty="0"/>
              <a:t> qua </a:t>
            </a:r>
            <a:r>
              <a:rPr lang="en-US" sz="1200" dirty="0" err="1"/>
              <a:t>bề</a:t>
            </a:r>
            <a:r>
              <a:rPr lang="en-US" sz="1200" dirty="0"/>
              <a:t> </a:t>
            </a:r>
            <a:r>
              <a:rPr lang="en-US" sz="1200" dirty="0" err="1"/>
              <a:t>mặt</a:t>
            </a:r>
            <a:r>
              <a:rPr lang="en-US" sz="1200" dirty="0"/>
              <a:t>;</a:t>
            </a:r>
          </a:p>
          <a:p>
            <a:r>
              <a:rPr lang="vi-VN" sz="1200" b="1" dirty="0"/>
              <a:t>Ứng dụng</a:t>
            </a:r>
            <a:r>
              <a:rPr lang="vi-VN" sz="1200" dirty="0"/>
              <a:t>: </a:t>
            </a:r>
            <a:r>
              <a:rPr lang="en-US" sz="1200" dirty="0" err="1"/>
              <a:t>Công</a:t>
            </a:r>
            <a:r>
              <a:rPr lang="en-US" sz="1200" dirty="0"/>
              <a:t> </a:t>
            </a:r>
            <a:r>
              <a:rPr lang="en-US" sz="1200" dirty="0" err="1"/>
              <a:t>viên</a:t>
            </a:r>
            <a:r>
              <a:rPr lang="en-US" sz="1200" dirty="0"/>
              <a:t>, </a:t>
            </a:r>
            <a:r>
              <a:rPr lang="en-US" sz="1200" dirty="0" err="1"/>
              <a:t>sân</a:t>
            </a:r>
            <a:r>
              <a:rPr lang="en-US" sz="1200" dirty="0"/>
              <a:t> </a:t>
            </a:r>
            <a:r>
              <a:rPr lang="en-US" sz="1200" dirty="0" err="1"/>
              <a:t>chơi</a:t>
            </a:r>
            <a:r>
              <a:rPr lang="en-US" sz="1200" dirty="0"/>
              <a:t>, </a:t>
            </a:r>
            <a:r>
              <a:rPr lang="en-US" sz="1200" dirty="0" err="1"/>
              <a:t>bãi</a:t>
            </a:r>
            <a:r>
              <a:rPr lang="en-US" sz="1200" dirty="0"/>
              <a:t> </a:t>
            </a:r>
            <a:r>
              <a:rPr lang="en-US" sz="1200" dirty="0" err="1"/>
              <a:t>xe</a:t>
            </a:r>
            <a:r>
              <a:rPr lang="en-US" sz="1200" dirty="0"/>
              <a:t>, </a:t>
            </a:r>
            <a:r>
              <a:rPr lang="en-US" sz="1200" dirty="0" err="1"/>
              <a:t>đường</a:t>
            </a:r>
            <a:r>
              <a:rPr lang="en-US" sz="1200" dirty="0"/>
              <a:t> </a:t>
            </a:r>
            <a:r>
              <a:rPr lang="en-US" sz="1200" dirty="0" err="1"/>
              <a:t>bộ</a:t>
            </a:r>
            <a:r>
              <a:rPr lang="en-US" sz="1200" dirty="0"/>
              <a:t> </a:t>
            </a:r>
            <a:r>
              <a:rPr lang="en-US" sz="1200" dirty="0" err="1"/>
              <a:t>hành</a:t>
            </a:r>
            <a:r>
              <a:rPr lang="en-US" sz="1200" dirty="0"/>
              <a:t>; </a:t>
            </a:r>
            <a:r>
              <a:rPr lang="en-US" sz="1200" dirty="0" err="1"/>
              <a:t>đường</a:t>
            </a:r>
            <a:r>
              <a:rPr lang="en-US" sz="1200" dirty="0"/>
              <a:t> </a:t>
            </a:r>
            <a:r>
              <a:rPr lang="en-US" sz="1200" dirty="0" err="1"/>
              <a:t>nội</a:t>
            </a:r>
            <a:r>
              <a:rPr lang="en-US" sz="1200" dirty="0"/>
              <a:t> </a:t>
            </a:r>
            <a:r>
              <a:rPr lang="en-US" sz="1200" dirty="0" err="1"/>
              <a:t>bộ</a:t>
            </a:r>
            <a:r>
              <a:rPr lang="en-US" sz="1200" dirty="0"/>
              <a:t>.</a:t>
            </a:r>
          </a:p>
          <a:p>
            <a:r>
              <a:rPr lang="vi-VN" sz="1200" b="1" dirty="0"/>
              <a:t>Lợi ích</a:t>
            </a:r>
            <a:r>
              <a:rPr lang="vi-VN" sz="1200" dirty="0"/>
              <a:t>: </a:t>
            </a:r>
            <a:endParaRPr lang="en-US" sz="1200" dirty="0"/>
          </a:p>
          <a:p>
            <a:pPr lvl="1"/>
            <a:r>
              <a:rPr lang="en-US" sz="1100" dirty="0" err="1"/>
              <a:t>Tái</a:t>
            </a:r>
            <a:r>
              <a:rPr lang="en-US" sz="1100" dirty="0"/>
              <a:t> </a:t>
            </a:r>
            <a:r>
              <a:rPr lang="en-US" sz="1100" dirty="0" err="1"/>
              <a:t>tạo</a:t>
            </a:r>
            <a:r>
              <a:rPr lang="en-US" sz="1100" dirty="0"/>
              <a:t> </a:t>
            </a:r>
            <a:r>
              <a:rPr lang="en-US" sz="1100" dirty="0" err="1"/>
              <a:t>nguồn</a:t>
            </a:r>
            <a:r>
              <a:rPr lang="en-US" sz="1100" dirty="0"/>
              <a:t> </a:t>
            </a:r>
            <a:r>
              <a:rPr lang="en-US" sz="1100" dirty="0" err="1"/>
              <a:t>nước</a:t>
            </a:r>
            <a:r>
              <a:rPr lang="en-US" sz="1100" dirty="0"/>
              <a:t> </a:t>
            </a:r>
            <a:r>
              <a:rPr lang="en-US" sz="1100" dirty="0" err="1"/>
              <a:t>ngầm</a:t>
            </a:r>
            <a:r>
              <a:rPr lang="en-US" sz="1100" dirty="0"/>
              <a:t> </a:t>
            </a:r>
            <a:r>
              <a:rPr lang="en-US" sz="1100" dirty="0" err="1"/>
              <a:t>tự</a:t>
            </a:r>
            <a:r>
              <a:rPr lang="en-US" sz="1100" dirty="0"/>
              <a:t> </a:t>
            </a:r>
            <a:r>
              <a:rPr lang="en-US" sz="1100" dirty="0" err="1"/>
              <a:t>nhiên</a:t>
            </a:r>
            <a:r>
              <a:rPr lang="en-US" sz="1100" dirty="0"/>
              <a:t>;</a:t>
            </a:r>
          </a:p>
          <a:p>
            <a:pPr lvl="1"/>
            <a:r>
              <a:rPr lang="en-US" sz="1100" dirty="0" err="1"/>
              <a:t>Giảm</a:t>
            </a:r>
            <a:r>
              <a:rPr lang="en-US" sz="1100" dirty="0"/>
              <a:t> </a:t>
            </a:r>
            <a:r>
              <a:rPr lang="en-US" sz="1100" dirty="0" err="1"/>
              <a:t>áp</a:t>
            </a:r>
            <a:r>
              <a:rPr lang="en-US" sz="1100" dirty="0"/>
              <a:t> </a:t>
            </a:r>
            <a:r>
              <a:rPr lang="en-US" sz="1100" dirty="0" err="1"/>
              <a:t>lực</a:t>
            </a:r>
            <a:r>
              <a:rPr lang="en-US" sz="1100" dirty="0"/>
              <a:t> </a:t>
            </a:r>
            <a:r>
              <a:rPr lang="en-US" sz="1100" dirty="0" err="1"/>
              <a:t>thoát</a:t>
            </a:r>
            <a:r>
              <a:rPr lang="en-US" sz="1100" dirty="0"/>
              <a:t> </a:t>
            </a:r>
            <a:r>
              <a:rPr lang="en-US" sz="1100" dirty="0" err="1"/>
              <a:t>nước</a:t>
            </a:r>
            <a:r>
              <a:rPr lang="en-US" sz="1100" dirty="0"/>
              <a:t> </a:t>
            </a:r>
            <a:r>
              <a:rPr lang="en-US" sz="1100" dirty="0" err="1"/>
              <a:t>mặt</a:t>
            </a:r>
            <a:r>
              <a:rPr lang="en-US" sz="1100" dirty="0"/>
              <a:t> </a:t>
            </a:r>
            <a:r>
              <a:rPr lang="en-US" sz="1100" dirty="0" err="1"/>
              <a:t>trong</a:t>
            </a:r>
            <a:r>
              <a:rPr lang="en-US" sz="1100" dirty="0"/>
              <a:t> </a:t>
            </a:r>
            <a:r>
              <a:rPr lang="en-US" sz="1100" dirty="0" err="1"/>
              <a:t>khuôn</a:t>
            </a:r>
            <a:r>
              <a:rPr lang="en-US" sz="1100" dirty="0"/>
              <a:t> </a:t>
            </a:r>
            <a:r>
              <a:rPr lang="en-US" sz="1100" dirty="0" err="1"/>
              <a:t>viên</a:t>
            </a:r>
            <a:r>
              <a:rPr lang="en-US" sz="1100" dirty="0"/>
              <a:t>, </a:t>
            </a:r>
            <a:r>
              <a:rPr lang="en-US" sz="1100" dirty="0" err="1"/>
              <a:t>khu</a:t>
            </a:r>
            <a:r>
              <a:rPr lang="en-US" sz="1100" dirty="0"/>
              <a:t> </a:t>
            </a:r>
            <a:r>
              <a:rPr lang="en-US" sz="1100" dirty="0" err="1"/>
              <a:t>đô</a:t>
            </a:r>
            <a:r>
              <a:rPr lang="en-US" sz="1100" dirty="0"/>
              <a:t> </a:t>
            </a:r>
            <a:r>
              <a:rPr lang="en-US" sz="1100" dirty="0" err="1"/>
              <a:t>thị</a:t>
            </a:r>
            <a:r>
              <a:rPr lang="en-US" sz="1100" dirty="0"/>
              <a:t>;</a:t>
            </a:r>
          </a:p>
          <a:p>
            <a:pPr lvl="1"/>
            <a:r>
              <a:rPr lang="en-US" sz="1100" dirty="0" err="1"/>
              <a:t>Giải</a:t>
            </a:r>
            <a:r>
              <a:rPr lang="en-US" sz="1100" dirty="0"/>
              <a:t> </a:t>
            </a:r>
            <a:r>
              <a:rPr lang="en-US" sz="1100" dirty="0" err="1"/>
              <a:t>pháp</a:t>
            </a:r>
            <a:r>
              <a:rPr lang="en-US" sz="1100" dirty="0"/>
              <a:t> </a:t>
            </a:r>
            <a:r>
              <a:rPr lang="en-US" sz="1100" dirty="0" err="1"/>
              <a:t>cho</a:t>
            </a:r>
            <a:r>
              <a:rPr lang="en-US" sz="1100" dirty="0"/>
              <a:t> </a:t>
            </a:r>
            <a:r>
              <a:rPr lang="en-US" sz="1100" dirty="0" err="1"/>
              <a:t>các</a:t>
            </a:r>
            <a:r>
              <a:rPr lang="en-US" sz="1100" dirty="0"/>
              <a:t> </a:t>
            </a:r>
            <a:r>
              <a:rPr lang="en-US" sz="1100" dirty="0" err="1"/>
              <a:t>công</a:t>
            </a:r>
            <a:r>
              <a:rPr lang="en-US" sz="1100" dirty="0"/>
              <a:t> </a:t>
            </a:r>
            <a:r>
              <a:rPr lang="en-US" sz="1100" dirty="0" err="1"/>
              <a:t>trình</a:t>
            </a:r>
            <a:r>
              <a:rPr lang="en-US" sz="1100" dirty="0"/>
              <a:t> </a:t>
            </a:r>
            <a:r>
              <a:rPr lang="en-US" sz="1100" dirty="0" err="1"/>
              <a:t>xanh</a:t>
            </a:r>
            <a:r>
              <a:rPr lang="en-US" sz="1100" dirty="0"/>
              <a:t>.</a:t>
            </a:r>
            <a:endParaRPr lang="vi-VN" sz="1100" dirty="0"/>
          </a:p>
        </p:txBody>
      </p:sp>
      <p:pic>
        <p:nvPicPr>
          <p:cNvPr id="3" name="Picture 2">
            <a:extLst>
              <a:ext uri="{FF2B5EF4-FFF2-40B4-BE49-F238E27FC236}">
                <a16:creationId xmlns:a16="http://schemas.microsoft.com/office/drawing/2014/main" id="{E0DA7421-D960-4EEA-91F2-A9B95C06127F}"/>
              </a:ext>
            </a:extLst>
          </p:cNvPr>
          <p:cNvPicPr>
            <a:picLocks noChangeAspect="1"/>
          </p:cNvPicPr>
          <p:nvPr/>
        </p:nvPicPr>
        <p:blipFill>
          <a:blip r:embed="rId2"/>
          <a:stretch>
            <a:fillRect/>
          </a:stretch>
        </p:blipFill>
        <p:spPr>
          <a:xfrm>
            <a:off x="5420529" y="3416569"/>
            <a:ext cx="3913971" cy="2755631"/>
          </a:xfrm>
          <a:prstGeom prst="rect">
            <a:avLst/>
          </a:prstGeom>
        </p:spPr>
      </p:pic>
      <p:pic>
        <p:nvPicPr>
          <p:cNvPr id="7" name="Picture 6">
            <a:extLst>
              <a:ext uri="{FF2B5EF4-FFF2-40B4-BE49-F238E27FC236}">
                <a16:creationId xmlns:a16="http://schemas.microsoft.com/office/drawing/2014/main" id="{AE3A2761-2AD0-4668-BA8C-B09CBCA6E4C1}"/>
              </a:ext>
            </a:extLst>
          </p:cNvPr>
          <p:cNvPicPr>
            <a:picLocks noChangeAspect="1"/>
          </p:cNvPicPr>
          <p:nvPr/>
        </p:nvPicPr>
        <p:blipFill>
          <a:blip r:embed="rId3"/>
          <a:stretch>
            <a:fillRect/>
          </a:stretch>
        </p:blipFill>
        <p:spPr>
          <a:xfrm>
            <a:off x="5410200" y="1070851"/>
            <a:ext cx="3276600" cy="2255716"/>
          </a:xfrm>
          <a:prstGeom prst="rect">
            <a:avLst/>
          </a:prstGeom>
        </p:spPr>
      </p:pic>
      <p:pic>
        <p:nvPicPr>
          <p:cNvPr id="8" name="Picture 7">
            <a:extLst>
              <a:ext uri="{FF2B5EF4-FFF2-40B4-BE49-F238E27FC236}">
                <a16:creationId xmlns:a16="http://schemas.microsoft.com/office/drawing/2014/main" id="{8F3EA165-6A90-41B3-A48A-D3C27EA8E2A7}"/>
              </a:ext>
            </a:extLst>
          </p:cNvPr>
          <p:cNvPicPr>
            <a:picLocks noChangeAspect="1"/>
          </p:cNvPicPr>
          <p:nvPr/>
        </p:nvPicPr>
        <p:blipFill>
          <a:blip r:embed="rId4"/>
          <a:stretch>
            <a:fillRect/>
          </a:stretch>
        </p:blipFill>
        <p:spPr>
          <a:xfrm>
            <a:off x="914400" y="4035076"/>
            <a:ext cx="3276600" cy="1740577"/>
          </a:xfrm>
          <a:prstGeom prst="rect">
            <a:avLst/>
          </a:prstGeom>
        </p:spPr>
      </p:pic>
    </p:spTree>
    <p:extLst>
      <p:ext uri="{BB962C8B-B14F-4D97-AF65-F5344CB8AC3E}">
        <p14:creationId xmlns:p14="http://schemas.microsoft.com/office/powerpoint/2010/main" val="426239350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FDC993-0E68-4805-950E-08BCD2CFF761}"/>
              </a:ext>
            </a:extLst>
          </p:cNvPr>
          <p:cNvSpPr>
            <a:spLocks noGrp="1"/>
          </p:cNvSpPr>
          <p:nvPr>
            <p:ph type="title"/>
          </p:nvPr>
        </p:nvSpPr>
        <p:spPr/>
        <p:txBody>
          <a:bodyPr/>
          <a:lstStyle/>
          <a:p>
            <a:r>
              <a:rPr lang="en-US" dirty="0" err="1"/>
              <a:t>Sản</a:t>
            </a:r>
            <a:r>
              <a:rPr lang="en-US" dirty="0"/>
              <a:t> </a:t>
            </a:r>
            <a:r>
              <a:rPr lang="en-US" dirty="0" err="1"/>
              <a:t>phẩm</a:t>
            </a:r>
            <a:r>
              <a:rPr lang="en-US" dirty="0"/>
              <a:t> </a:t>
            </a:r>
            <a:r>
              <a:rPr lang="en-US" dirty="0" err="1"/>
              <a:t>và</a:t>
            </a:r>
            <a:r>
              <a:rPr lang="en-US" dirty="0"/>
              <a:t> </a:t>
            </a:r>
            <a:r>
              <a:rPr lang="en-US" dirty="0" err="1"/>
              <a:t>Giải</a:t>
            </a:r>
            <a:r>
              <a:rPr lang="en-US" dirty="0"/>
              <a:t> </a:t>
            </a:r>
            <a:r>
              <a:rPr lang="en-US" dirty="0" err="1"/>
              <a:t>pháp</a:t>
            </a:r>
            <a:br>
              <a:rPr lang="en-US" dirty="0"/>
            </a:br>
            <a:r>
              <a:rPr lang="en-US" i="1" dirty="0"/>
              <a:t>Products &amp; Solutions</a:t>
            </a:r>
          </a:p>
        </p:txBody>
      </p:sp>
      <p:sp>
        <p:nvSpPr>
          <p:cNvPr id="4" name="Slide Number Placeholder 3">
            <a:extLst>
              <a:ext uri="{FF2B5EF4-FFF2-40B4-BE49-F238E27FC236}">
                <a16:creationId xmlns:a16="http://schemas.microsoft.com/office/drawing/2014/main" id="{8438F90F-F4FA-4492-9FFE-A045343847A4}"/>
              </a:ext>
            </a:extLst>
          </p:cNvPr>
          <p:cNvSpPr>
            <a:spLocks noGrp="1"/>
          </p:cNvSpPr>
          <p:nvPr>
            <p:ph type="sldNum" sz="quarter" idx="12"/>
          </p:nvPr>
        </p:nvSpPr>
        <p:spPr/>
        <p:txBody>
          <a:bodyPr/>
          <a:lstStyle/>
          <a:p>
            <a:endParaRPr lang="en-VN" dirty="0"/>
          </a:p>
        </p:txBody>
      </p:sp>
      <p:sp>
        <p:nvSpPr>
          <p:cNvPr id="5" name="Content Placeholder 5">
            <a:extLst>
              <a:ext uri="{FF2B5EF4-FFF2-40B4-BE49-F238E27FC236}">
                <a16:creationId xmlns:a16="http://schemas.microsoft.com/office/drawing/2014/main" id="{86278D17-6E7D-46CA-BB2E-445E2599DC25}"/>
              </a:ext>
            </a:extLst>
          </p:cNvPr>
          <p:cNvSpPr txBox="1">
            <a:spLocks/>
          </p:cNvSpPr>
          <p:nvPr/>
        </p:nvSpPr>
        <p:spPr bwMode="auto">
          <a:xfrm>
            <a:off x="560389" y="1295401"/>
            <a:ext cx="4468811" cy="25145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lvl1pPr marL="269875" indent="-269875" algn="l" rtl="0" eaLnBrk="0" fontAlgn="base" hangingPunct="0">
              <a:spcBef>
                <a:spcPts val="575"/>
              </a:spcBef>
              <a:spcAft>
                <a:spcPct val="0"/>
              </a:spcAft>
              <a:buClr>
                <a:srgbClr val="FF1100"/>
              </a:buClr>
              <a:buFont typeface="Arial" panose="020B0604020202020204" pitchFamily="34" charset="0"/>
              <a:buChar char="•"/>
              <a:defRPr sz="2400" kern="1200">
                <a:solidFill>
                  <a:schemeClr val="tx1"/>
                </a:solidFill>
                <a:latin typeface="Arial" pitchFamily="34" charset="0"/>
                <a:ea typeface="+mn-ea"/>
                <a:cs typeface="Arial" pitchFamily="34" charset="0"/>
              </a:defRPr>
            </a:lvl1pPr>
            <a:lvl2pPr marL="534988" indent="-265113" algn="l" rtl="0" eaLnBrk="0" fontAlgn="base" hangingPunct="0">
              <a:spcBef>
                <a:spcPts val="25"/>
              </a:spcBef>
              <a:spcAft>
                <a:spcPct val="0"/>
              </a:spcAft>
              <a:buClr>
                <a:srgbClr val="FF1100"/>
              </a:buClr>
              <a:buSzPct val="60000"/>
              <a:buFont typeface="Wingdings 3" panose="05040102010807070707" pitchFamily="18" charset="2"/>
              <a:buChar char=""/>
              <a:defRPr sz="2200" kern="1200">
                <a:solidFill>
                  <a:schemeClr val="tx1"/>
                </a:solidFill>
                <a:latin typeface="Arial" pitchFamily="34" charset="0"/>
                <a:ea typeface="+mn-ea"/>
                <a:cs typeface="Arial" pitchFamily="34" charset="0"/>
              </a:defRPr>
            </a:lvl2pPr>
            <a:lvl3pPr marL="820738" indent="-284163" algn="l" rtl="0" eaLnBrk="0" fontAlgn="base" hangingPunct="0">
              <a:spcBef>
                <a:spcPts val="475"/>
              </a:spcBef>
              <a:spcAft>
                <a:spcPct val="0"/>
              </a:spcAft>
              <a:buClr>
                <a:srgbClr val="FF1100"/>
              </a:buClr>
              <a:buSzPct val="60000"/>
              <a:buFont typeface="Symbol" panose="05050102010706020507" pitchFamily="18" charset="2"/>
              <a:buChar char="-"/>
              <a:defRPr lang="de-CH" sz="2000" kern="1200" dirty="0">
                <a:solidFill>
                  <a:schemeClr val="tx1"/>
                </a:solidFill>
                <a:latin typeface="Arial" pitchFamily="34" charset="0"/>
                <a:ea typeface="+mn-ea"/>
                <a:cs typeface="Arial" pitchFamily="34" charset="0"/>
              </a:defRPr>
            </a:lvl3pPr>
            <a:lvl4pPr marL="1111250" indent="-284163" algn="l" rtl="0" eaLnBrk="0" fontAlgn="base" hangingPunct="0">
              <a:spcBef>
                <a:spcPts val="475"/>
              </a:spcBef>
              <a:spcAft>
                <a:spcPct val="0"/>
              </a:spcAft>
              <a:buClr>
                <a:srgbClr val="FF1100"/>
              </a:buClr>
              <a:buSzPct val="60000"/>
              <a:buFont typeface="Symbol" panose="05050102010706020507" pitchFamily="18" charset="2"/>
              <a:buChar char=""/>
              <a:defRPr sz="2000" kern="1200">
                <a:solidFill>
                  <a:schemeClr val="tx1"/>
                </a:solidFill>
                <a:latin typeface="Arial" pitchFamily="34" charset="0"/>
                <a:ea typeface="+mn-ea"/>
                <a:cs typeface="Arial" pitchFamily="34" charset="0"/>
              </a:defRPr>
            </a:lvl4pPr>
            <a:lvl5pPr marL="1395413" indent="-284163" algn="l" rtl="0" eaLnBrk="0" fontAlgn="base" hangingPunct="0">
              <a:spcBef>
                <a:spcPts val="475"/>
              </a:spcBef>
              <a:spcAft>
                <a:spcPct val="0"/>
              </a:spcAft>
              <a:buClr>
                <a:srgbClr val="FF1100"/>
              </a:buClr>
              <a:buSzPct val="60000"/>
              <a:buFont typeface="Symbol" panose="05050102010706020507" pitchFamily="18" charset="2"/>
              <a:buChar char="-"/>
              <a:defRPr sz="2000" kern="1200">
                <a:solidFill>
                  <a:schemeClr val="tx1"/>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spcAft>
                <a:spcPts val="1200"/>
              </a:spcAft>
              <a:buFont typeface="Arial" panose="020B0604020202020204" pitchFamily="34" charset="0"/>
              <a:buNone/>
            </a:pPr>
            <a:r>
              <a:rPr lang="vi-VN" sz="1400" b="1" dirty="0"/>
              <a:t>Bê </a:t>
            </a:r>
            <a:r>
              <a:rPr lang="en-US" sz="1400" b="1" dirty="0"/>
              <a:t>T</a:t>
            </a:r>
            <a:r>
              <a:rPr lang="vi-VN" sz="1400" b="1" dirty="0"/>
              <a:t>ông </a:t>
            </a:r>
            <a:r>
              <a:rPr lang="en-US" sz="1400" b="1" dirty="0"/>
              <a:t>Carbon </a:t>
            </a:r>
            <a:r>
              <a:rPr lang="en-US" sz="1400" b="1" dirty="0" err="1"/>
              <a:t>Thấp</a:t>
            </a:r>
            <a:r>
              <a:rPr lang="en-US" sz="1400" b="1" dirty="0"/>
              <a:t>:</a:t>
            </a:r>
            <a:endParaRPr lang="vi-VN" sz="1400" b="1" dirty="0"/>
          </a:p>
          <a:p>
            <a:r>
              <a:rPr lang="vi-VN" sz="1200" b="1" dirty="0"/>
              <a:t>Đặc tính</a:t>
            </a:r>
            <a:r>
              <a:rPr lang="vi-VN" sz="1200" dirty="0"/>
              <a:t>: Bê tông</a:t>
            </a:r>
            <a:r>
              <a:rPr lang="en-US" sz="1200" dirty="0"/>
              <a:t> </a:t>
            </a:r>
            <a:r>
              <a:rPr lang="en-US" sz="1200" dirty="0" err="1"/>
              <a:t>có</a:t>
            </a:r>
            <a:r>
              <a:rPr lang="en-US" sz="1200" dirty="0"/>
              <a:t> </a:t>
            </a:r>
            <a:r>
              <a:rPr lang="en-US" sz="1200" dirty="0" err="1"/>
              <a:t>lượng</a:t>
            </a:r>
            <a:r>
              <a:rPr lang="en-US" sz="1200" dirty="0"/>
              <a:t> Carbon </a:t>
            </a:r>
            <a:r>
              <a:rPr lang="en-US" sz="1200" dirty="0" err="1"/>
              <a:t>hàm</a:t>
            </a:r>
            <a:r>
              <a:rPr lang="en-US" sz="1200" dirty="0"/>
              <a:t> </a:t>
            </a:r>
            <a:r>
              <a:rPr lang="en-US" sz="1200" dirty="0" err="1"/>
              <a:t>thụ</a:t>
            </a:r>
            <a:r>
              <a:rPr lang="en-US" sz="1200" dirty="0"/>
              <a:t> </a:t>
            </a:r>
            <a:r>
              <a:rPr lang="en-US" sz="1200" dirty="0" err="1"/>
              <a:t>thấp</a:t>
            </a:r>
            <a:r>
              <a:rPr lang="en-US" sz="1200" dirty="0"/>
              <a:t> (low embodied carbon)</a:t>
            </a:r>
          </a:p>
          <a:p>
            <a:r>
              <a:rPr lang="vi-VN" sz="1200" b="1" dirty="0"/>
              <a:t>Ứng dụng</a:t>
            </a:r>
            <a:r>
              <a:rPr lang="vi-VN" sz="1200" dirty="0"/>
              <a:t>: S</a:t>
            </a:r>
            <a:r>
              <a:rPr lang="en-US" sz="1200" dirty="0" err="1"/>
              <a:t>ản</a:t>
            </a:r>
            <a:r>
              <a:rPr lang="en-US" sz="1200" dirty="0"/>
              <a:t> </a:t>
            </a:r>
            <a:r>
              <a:rPr lang="en-US" sz="1200" dirty="0" err="1"/>
              <a:t>phẩm</a:t>
            </a:r>
            <a:r>
              <a:rPr lang="en-US" sz="1200" dirty="0"/>
              <a:t> </a:t>
            </a:r>
            <a:r>
              <a:rPr lang="en-US" sz="1200" dirty="0" err="1"/>
              <a:t>đáp</a:t>
            </a:r>
            <a:r>
              <a:rPr lang="en-US" sz="1200" dirty="0"/>
              <a:t> </a:t>
            </a:r>
            <a:r>
              <a:rPr lang="en-US" sz="1200" dirty="0" err="1"/>
              <a:t>ứng</a:t>
            </a:r>
            <a:r>
              <a:rPr lang="en-US" sz="1200" dirty="0"/>
              <a:t> </a:t>
            </a:r>
            <a:r>
              <a:rPr lang="en-US" sz="1200" dirty="0" err="1"/>
              <a:t>các</a:t>
            </a:r>
            <a:r>
              <a:rPr lang="en-US" sz="1200" dirty="0"/>
              <a:t> </a:t>
            </a:r>
            <a:r>
              <a:rPr lang="en-US" sz="1200" dirty="0" err="1"/>
              <a:t>yêu</a:t>
            </a:r>
            <a:r>
              <a:rPr lang="en-US" sz="1200" dirty="0"/>
              <a:t> </a:t>
            </a:r>
            <a:r>
              <a:rPr lang="en-US" sz="1200" dirty="0" err="1"/>
              <a:t>cầu</a:t>
            </a:r>
            <a:r>
              <a:rPr lang="en-US" sz="1200" dirty="0"/>
              <a:t> </a:t>
            </a:r>
            <a:r>
              <a:rPr lang="en-US" sz="1200" dirty="0" err="1"/>
              <a:t>về</a:t>
            </a:r>
            <a:r>
              <a:rPr lang="en-US" sz="1200" dirty="0"/>
              <a:t> </a:t>
            </a:r>
            <a:r>
              <a:rPr lang="en-US" sz="1200" dirty="0" err="1"/>
              <a:t>giảm</a:t>
            </a:r>
            <a:r>
              <a:rPr lang="en-US" sz="1200" dirty="0"/>
              <a:t> </a:t>
            </a:r>
            <a:r>
              <a:rPr lang="en-US" sz="1200" dirty="0" err="1"/>
              <a:t>phát</a:t>
            </a:r>
            <a:r>
              <a:rPr lang="en-US" sz="1200" dirty="0"/>
              <a:t> </a:t>
            </a:r>
            <a:r>
              <a:rPr lang="en-US" sz="1200" dirty="0" err="1"/>
              <a:t>thải</a:t>
            </a:r>
            <a:r>
              <a:rPr lang="en-US" sz="1200" dirty="0"/>
              <a:t> </a:t>
            </a:r>
            <a:r>
              <a:rPr lang="en-US" sz="1200" dirty="0" err="1"/>
              <a:t>đối</a:t>
            </a:r>
            <a:r>
              <a:rPr lang="en-US" sz="1200" dirty="0"/>
              <a:t> </a:t>
            </a:r>
            <a:r>
              <a:rPr lang="en-US" sz="1200" dirty="0" err="1"/>
              <a:t>với</a:t>
            </a:r>
            <a:r>
              <a:rPr lang="en-US" sz="1200" dirty="0"/>
              <a:t> </a:t>
            </a:r>
            <a:r>
              <a:rPr lang="en-US" sz="1200" dirty="0" err="1"/>
              <a:t>vật</a:t>
            </a:r>
            <a:r>
              <a:rPr lang="en-US" sz="1200" dirty="0"/>
              <a:t> </a:t>
            </a:r>
            <a:r>
              <a:rPr lang="en-US" sz="1200" dirty="0" err="1"/>
              <a:t>liệu</a:t>
            </a:r>
            <a:r>
              <a:rPr lang="en-US" sz="1200" dirty="0"/>
              <a:t> </a:t>
            </a:r>
            <a:r>
              <a:rPr lang="en-US" sz="1200" dirty="0" err="1"/>
              <a:t>sử</a:t>
            </a:r>
            <a:r>
              <a:rPr lang="en-US" sz="1200" dirty="0"/>
              <a:t> </a:t>
            </a:r>
            <a:r>
              <a:rPr lang="en-US" sz="1200" dirty="0" err="1"/>
              <a:t>dụng</a:t>
            </a:r>
            <a:r>
              <a:rPr lang="en-US" sz="1200" dirty="0"/>
              <a:t> </a:t>
            </a:r>
            <a:r>
              <a:rPr lang="en-US" sz="1200" dirty="0" err="1"/>
              <a:t>cho</a:t>
            </a:r>
            <a:r>
              <a:rPr lang="en-US" sz="1200" dirty="0"/>
              <a:t> </a:t>
            </a:r>
            <a:r>
              <a:rPr lang="en-US" sz="1200" dirty="0" err="1"/>
              <a:t>các</a:t>
            </a:r>
            <a:r>
              <a:rPr lang="en-US" sz="1200" dirty="0"/>
              <a:t> </a:t>
            </a:r>
            <a:r>
              <a:rPr lang="en-US" sz="1200" dirty="0" err="1"/>
              <a:t>dự</a:t>
            </a:r>
            <a:r>
              <a:rPr lang="en-US" sz="1200" dirty="0"/>
              <a:t> </a:t>
            </a:r>
            <a:r>
              <a:rPr lang="en-US" sz="1200" dirty="0" err="1"/>
              <a:t>án</a:t>
            </a:r>
            <a:r>
              <a:rPr lang="en-US" sz="1200" dirty="0"/>
              <a:t> </a:t>
            </a:r>
            <a:r>
              <a:rPr lang="en-US" sz="1200" dirty="0" err="1"/>
              <a:t>xây</a:t>
            </a:r>
            <a:r>
              <a:rPr lang="en-US" sz="1200" dirty="0"/>
              <a:t> </a:t>
            </a:r>
            <a:r>
              <a:rPr lang="en-US" sz="1200" dirty="0" err="1"/>
              <a:t>dựng</a:t>
            </a:r>
            <a:r>
              <a:rPr lang="en-US" sz="1200" dirty="0"/>
              <a:t> </a:t>
            </a:r>
            <a:r>
              <a:rPr lang="en-US" sz="1200" dirty="0" err="1"/>
              <a:t>bền</a:t>
            </a:r>
            <a:r>
              <a:rPr lang="en-US" sz="1200" dirty="0"/>
              <a:t> </a:t>
            </a:r>
            <a:r>
              <a:rPr lang="en-US" sz="1200" dirty="0" err="1"/>
              <a:t>vững</a:t>
            </a:r>
            <a:r>
              <a:rPr lang="en-US" sz="1200" dirty="0"/>
              <a:t>, </a:t>
            </a:r>
            <a:r>
              <a:rPr lang="en-US" sz="1200" dirty="0" err="1"/>
              <a:t>công</a:t>
            </a:r>
            <a:r>
              <a:rPr lang="en-US" sz="1200" dirty="0"/>
              <a:t> </a:t>
            </a:r>
            <a:r>
              <a:rPr lang="en-US" sz="1200" dirty="0" err="1"/>
              <a:t>trình</a:t>
            </a:r>
            <a:r>
              <a:rPr lang="en-US" sz="1200" dirty="0"/>
              <a:t> </a:t>
            </a:r>
            <a:r>
              <a:rPr lang="en-US" sz="1200" dirty="0" err="1"/>
              <a:t>xanh</a:t>
            </a:r>
            <a:r>
              <a:rPr lang="en-US" sz="1200" dirty="0"/>
              <a:t>.</a:t>
            </a:r>
          </a:p>
          <a:p>
            <a:r>
              <a:rPr lang="vi-VN" sz="1200" b="1" dirty="0"/>
              <a:t>Lợi ích</a:t>
            </a:r>
            <a:r>
              <a:rPr lang="vi-VN" sz="1200" dirty="0"/>
              <a:t>: </a:t>
            </a:r>
            <a:endParaRPr lang="en-US" sz="1200" dirty="0"/>
          </a:p>
          <a:p>
            <a:pPr lvl="1"/>
            <a:r>
              <a:rPr lang="en-US" sz="1100" dirty="0" err="1"/>
              <a:t>Đáp</a:t>
            </a:r>
            <a:r>
              <a:rPr lang="en-US" sz="1100" dirty="0"/>
              <a:t> </a:t>
            </a:r>
            <a:r>
              <a:rPr lang="en-US" sz="1100" dirty="0" err="1"/>
              <a:t>ứng</a:t>
            </a:r>
            <a:r>
              <a:rPr lang="en-US" sz="1100" dirty="0"/>
              <a:t> </a:t>
            </a:r>
            <a:r>
              <a:rPr lang="en-US" sz="1100" dirty="0" err="1"/>
              <a:t>yêu</a:t>
            </a:r>
            <a:r>
              <a:rPr lang="en-US" sz="1100" dirty="0"/>
              <a:t> </a:t>
            </a:r>
            <a:r>
              <a:rPr lang="en-US" sz="1100" dirty="0" err="1"/>
              <a:t>cầu</a:t>
            </a:r>
            <a:r>
              <a:rPr lang="en-US" sz="1100" dirty="0"/>
              <a:t> </a:t>
            </a:r>
            <a:r>
              <a:rPr lang="en-US" sz="1100" dirty="0" err="1"/>
              <a:t>giảm</a:t>
            </a:r>
            <a:r>
              <a:rPr lang="en-US" sz="1100" dirty="0"/>
              <a:t> </a:t>
            </a:r>
            <a:r>
              <a:rPr lang="en-US" sz="1100" dirty="0" err="1"/>
              <a:t>phát</a:t>
            </a:r>
            <a:r>
              <a:rPr lang="en-US" sz="1100" dirty="0"/>
              <a:t> </a:t>
            </a:r>
            <a:r>
              <a:rPr lang="en-US" sz="1100" dirty="0" err="1"/>
              <a:t>thải</a:t>
            </a:r>
            <a:r>
              <a:rPr lang="en-US" sz="1100" dirty="0"/>
              <a:t> carbon, </a:t>
            </a:r>
            <a:r>
              <a:rPr lang="en-US" sz="1100" dirty="0" err="1"/>
              <a:t>khí</a:t>
            </a:r>
            <a:r>
              <a:rPr lang="en-US" sz="1100" dirty="0"/>
              <a:t> </a:t>
            </a:r>
            <a:r>
              <a:rPr lang="en-US" sz="1100" dirty="0" err="1"/>
              <a:t>nhà</a:t>
            </a:r>
            <a:r>
              <a:rPr lang="en-US" sz="1100" dirty="0"/>
              <a:t> </a:t>
            </a:r>
            <a:r>
              <a:rPr lang="en-US" sz="1100" dirty="0" err="1"/>
              <a:t>kính</a:t>
            </a:r>
            <a:r>
              <a:rPr lang="en-US" sz="1100" dirty="0"/>
              <a:t>;</a:t>
            </a:r>
          </a:p>
          <a:p>
            <a:pPr lvl="1"/>
            <a:r>
              <a:rPr lang="en-US" sz="1100" dirty="0" err="1"/>
              <a:t>Đóng</a:t>
            </a:r>
            <a:r>
              <a:rPr lang="en-US" sz="1100" dirty="0"/>
              <a:t> </a:t>
            </a:r>
            <a:r>
              <a:rPr lang="en-US" sz="1100" dirty="0" err="1"/>
              <a:t>góp</a:t>
            </a:r>
            <a:r>
              <a:rPr lang="en-US" sz="1100" dirty="0"/>
              <a:t> </a:t>
            </a:r>
            <a:r>
              <a:rPr lang="en-US" sz="1100" dirty="0" err="1"/>
              <a:t>điểm</a:t>
            </a:r>
            <a:r>
              <a:rPr lang="en-US" sz="1100" dirty="0"/>
              <a:t> </a:t>
            </a:r>
            <a:r>
              <a:rPr lang="en-US" sz="1100" dirty="0" err="1"/>
              <a:t>công</a:t>
            </a:r>
            <a:r>
              <a:rPr lang="en-US" sz="1100" dirty="0"/>
              <a:t> </a:t>
            </a:r>
            <a:r>
              <a:rPr lang="en-US" sz="1100" dirty="0" err="1"/>
              <a:t>trình</a:t>
            </a:r>
            <a:r>
              <a:rPr lang="en-US" sz="1100" dirty="0"/>
              <a:t> </a:t>
            </a:r>
            <a:r>
              <a:rPr lang="en-US" sz="1100" dirty="0" err="1"/>
              <a:t>xanh</a:t>
            </a:r>
            <a:r>
              <a:rPr lang="en-US" sz="1100" dirty="0"/>
              <a:t>.</a:t>
            </a:r>
            <a:endParaRPr lang="vi-VN" sz="1100" dirty="0"/>
          </a:p>
        </p:txBody>
      </p:sp>
      <p:pic>
        <p:nvPicPr>
          <p:cNvPr id="3" name="Picture 2">
            <a:extLst>
              <a:ext uri="{FF2B5EF4-FFF2-40B4-BE49-F238E27FC236}">
                <a16:creationId xmlns:a16="http://schemas.microsoft.com/office/drawing/2014/main" id="{AEFDF104-FB6D-4253-8556-91FD2E113C64}"/>
              </a:ext>
            </a:extLst>
          </p:cNvPr>
          <p:cNvPicPr>
            <a:picLocks noChangeAspect="1"/>
          </p:cNvPicPr>
          <p:nvPr/>
        </p:nvPicPr>
        <p:blipFill rotWithShape="1">
          <a:blip r:embed="rId2"/>
          <a:srcRect b="22429"/>
          <a:stretch/>
        </p:blipFill>
        <p:spPr>
          <a:xfrm>
            <a:off x="5943600" y="1066801"/>
            <a:ext cx="2895600" cy="5165124"/>
          </a:xfrm>
          <a:prstGeom prst="rect">
            <a:avLst/>
          </a:prstGeom>
        </p:spPr>
      </p:pic>
      <p:pic>
        <p:nvPicPr>
          <p:cNvPr id="6" name="Picture 5">
            <a:extLst>
              <a:ext uri="{FF2B5EF4-FFF2-40B4-BE49-F238E27FC236}">
                <a16:creationId xmlns:a16="http://schemas.microsoft.com/office/drawing/2014/main" id="{973959AD-8E37-4485-8136-CFD17FC9AC27}"/>
              </a:ext>
            </a:extLst>
          </p:cNvPr>
          <p:cNvPicPr>
            <a:picLocks noChangeAspect="1"/>
          </p:cNvPicPr>
          <p:nvPr/>
        </p:nvPicPr>
        <p:blipFill>
          <a:blip r:embed="rId3"/>
          <a:stretch>
            <a:fillRect/>
          </a:stretch>
        </p:blipFill>
        <p:spPr>
          <a:xfrm>
            <a:off x="1059305" y="3962400"/>
            <a:ext cx="3429000" cy="2026011"/>
          </a:xfrm>
          <a:prstGeom prst="rect">
            <a:avLst/>
          </a:prstGeom>
        </p:spPr>
      </p:pic>
    </p:spTree>
    <p:extLst>
      <p:ext uri="{BB962C8B-B14F-4D97-AF65-F5344CB8AC3E}">
        <p14:creationId xmlns:p14="http://schemas.microsoft.com/office/powerpoint/2010/main" val="375603836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Slide Number Placeholder 3">
            <a:extLst>
              <a:ext uri="{FF2B5EF4-FFF2-40B4-BE49-F238E27FC236}">
                <a16:creationId xmlns:a16="http://schemas.microsoft.com/office/drawing/2014/main" id="{B5792955-6642-7586-76E1-05B977366E72}"/>
              </a:ext>
            </a:extLst>
          </p:cNvPr>
          <p:cNvSpPr>
            <a:spLocks noGrp="1"/>
          </p:cNvSpPr>
          <p:nvPr>
            <p:ph type="sldNum" sz="quarter" idx="17"/>
          </p:nvPr>
        </p:nvSpPr>
        <p:spPr>
          <a:xfrm>
            <a:off x="9129713" y="6597650"/>
            <a:ext cx="215900" cy="144463"/>
          </a:xfrm>
        </p:spPr>
        <p:txBody>
          <a:bodyPr/>
          <a:lstStyle/>
          <a:p>
            <a:pPr>
              <a:spcAft>
                <a:spcPts val="600"/>
              </a:spcAft>
            </a:pPr>
            <a:fld id="{3E925E15-793A-4726-A89B-2C6FBBAE4F57}" type="slidenum">
              <a:rPr lang="en-US" altLang="en-US"/>
              <a:pPr>
                <a:spcAft>
                  <a:spcPts val="600"/>
                </a:spcAft>
              </a:pPr>
              <a:t>18</a:t>
            </a:fld>
            <a:endParaRPr lang="en-US" altLang="en-US"/>
          </a:p>
        </p:txBody>
      </p:sp>
      <p:sp>
        <p:nvSpPr>
          <p:cNvPr id="2" name="Title 1">
            <a:extLst>
              <a:ext uri="{FF2B5EF4-FFF2-40B4-BE49-F238E27FC236}">
                <a16:creationId xmlns:a16="http://schemas.microsoft.com/office/drawing/2014/main" id="{5DFDC993-0E68-4805-950E-08BCD2CFF761}"/>
              </a:ext>
            </a:extLst>
          </p:cNvPr>
          <p:cNvSpPr>
            <a:spLocks noGrp="1"/>
          </p:cNvSpPr>
          <p:nvPr>
            <p:ph type="title"/>
          </p:nvPr>
        </p:nvSpPr>
        <p:spPr>
          <a:xfrm>
            <a:off x="2438400" y="115888"/>
            <a:ext cx="6896100" cy="693749"/>
          </a:xfrm>
        </p:spPr>
        <p:txBody>
          <a:bodyPr wrap="square" anchor="b">
            <a:normAutofit/>
          </a:bodyPr>
          <a:lstStyle/>
          <a:p>
            <a:pPr>
              <a:lnSpc>
                <a:spcPct val="90000"/>
              </a:lnSpc>
            </a:pPr>
            <a:r>
              <a:rPr lang="en-US" dirty="0" err="1"/>
              <a:t>Chứng</a:t>
            </a:r>
            <a:r>
              <a:rPr lang="en-US" dirty="0"/>
              <a:t> </a:t>
            </a:r>
            <a:r>
              <a:rPr lang="en-US" dirty="0" err="1"/>
              <a:t>nhận</a:t>
            </a:r>
            <a:r>
              <a:rPr lang="en-US" dirty="0"/>
              <a:t> – </a:t>
            </a:r>
            <a:r>
              <a:rPr lang="en-US" dirty="0" err="1"/>
              <a:t>Chứng</a:t>
            </a:r>
            <a:r>
              <a:rPr lang="en-US" dirty="0"/>
              <a:t> </a:t>
            </a:r>
            <a:r>
              <a:rPr lang="en-US" dirty="0" err="1"/>
              <a:t>chỉ</a:t>
            </a:r>
            <a:br>
              <a:rPr lang="en-US" dirty="0"/>
            </a:br>
            <a:r>
              <a:rPr lang="en-US" i="1" dirty="0"/>
              <a:t>Certificates</a:t>
            </a:r>
          </a:p>
        </p:txBody>
      </p:sp>
      <p:pic>
        <p:nvPicPr>
          <p:cNvPr id="10" name="Picture 9">
            <a:extLst>
              <a:ext uri="{FF2B5EF4-FFF2-40B4-BE49-F238E27FC236}">
                <a16:creationId xmlns:a16="http://schemas.microsoft.com/office/drawing/2014/main" id="{7D9AD754-4CAA-4C27-A351-588DA65ABF61}"/>
              </a:ext>
            </a:extLst>
          </p:cNvPr>
          <p:cNvPicPr>
            <a:picLocks noChangeAspect="1"/>
          </p:cNvPicPr>
          <p:nvPr/>
        </p:nvPicPr>
        <p:blipFill>
          <a:blip r:embed="rId2"/>
          <a:stretch>
            <a:fillRect/>
          </a:stretch>
        </p:blipFill>
        <p:spPr>
          <a:xfrm>
            <a:off x="2503003" y="1021078"/>
            <a:ext cx="3592997" cy="5068017"/>
          </a:xfrm>
          <a:prstGeom prst="rect">
            <a:avLst/>
          </a:prstGeom>
          <a:ln>
            <a:solidFill>
              <a:schemeClr val="tx2"/>
            </a:solidFill>
          </a:ln>
        </p:spPr>
      </p:pic>
    </p:spTree>
    <p:extLst>
      <p:ext uri="{BB962C8B-B14F-4D97-AF65-F5344CB8AC3E}">
        <p14:creationId xmlns:p14="http://schemas.microsoft.com/office/powerpoint/2010/main" val="116575250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Slide Number Placeholder 3">
            <a:extLst>
              <a:ext uri="{FF2B5EF4-FFF2-40B4-BE49-F238E27FC236}">
                <a16:creationId xmlns:a16="http://schemas.microsoft.com/office/drawing/2014/main" id="{B5792955-6642-7586-76E1-05B977366E72}"/>
              </a:ext>
            </a:extLst>
          </p:cNvPr>
          <p:cNvSpPr>
            <a:spLocks noGrp="1"/>
          </p:cNvSpPr>
          <p:nvPr>
            <p:ph type="sldNum" sz="quarter" idx="17"/>
          </p:nvPr>
        </p:nvSpPr>
        <p:spPr>
          <a:xfrm>
            <a:off x="9129713" y="6597650"/>
            <a:ext cx="215900" cy="144463"/>
          </a:xfrm>
        </p:spPr>
        <p:txBody>
          <a:bodyPr/>
          <a:lstStyle/>
          <a:p>
            <a:pPr>
              <a:spcAft>
                <a:spcPts val="600"/>
              </a:spcAft>
            </a:pPr>
            <a:fld id="{3E925E15-793A-4726-A89B-2C6FBBAE4F57}" type="slidenum">
              <a:rPr lang="en-US" altLang="en-US"/>
              <a:pPr>
                <a:spcAft>
                  <a:spcPts val="600"/>
                </a:spcAft>
              </a:pPr>
              <a:t>19</a:t>
            </a:fld>
            <a:endParaRPr lang="en-US" altLang="en-US"/>
          </a:p>
        </p:txBody>
      </p:sp>
      <p:sp>
        <p:nvSpPr>
          <p:cNvPr id="2" name="Title 1">
            <a:extLst>
              <a:ext uri="{FF2B5EF4-FFF2-40B4-BE49-F238E27FC236}">
                <a16:creationId xmlns:a16="http://schemas.microsoft.com/office/drawing/2014/main" id="{5DFDC993-0E68-4805-950E-08BCD2CFF761}"/>
              </a:ext>
            </a:extLst>
          </p:cNvPr>
          <p:cNvSpPr>
            <a:spLocks noGrp="1"/>
          </p:cNvSpPr>
          <p:nvPr>
            <p:ph type="title"/>
          </p:nvPr>
        </p:nvSpPr>
        <p:spPr>
          <a:xfrm>
            <a:off x="2438400" y="115888"/>
            <a:ext cx="6896100" cy="693749"/>
          </a:xfrm>
        </p:spPr>
        <p:txBody>
          <a:bodyPr wrap="square" anchor="b">
            <a:normAutofit/>
          </a:bodyPr>
          <a:lstStyle/>
          <a:p>
            <a:pPr>
              <a:lnSpc>
                <a:spcPct val="90000"/>
              </a:lnSpc>
            </a:pPr>
            <a:r>
              <a:rPr lang="en-US" dirty="0" err="1"/>
              <a:t>Chứng</a:t>
            </a:r>
            <a:r>
              <a:rPr lang="en-US" dirty="0"/>
              <a:t> </a:t>
            </a:r>
            <a:r>
              <a:rPr lang="en-US" dirty="0" err="1"/>
              <a:t>nhận</a:t>
            </a:r>
            <a:r>
              <a:rPr lang="en-US" dirty="0"/>
              <a:t> – </a:t>
            </a:r>
            <a:r>
              <a:rPr lang="en-US" dirty="0" err="1"/>
              <a:t>Chứng</a:t>
            </a:r>
            <a:r>
              <a:rPr lang="en-US" dirty="0"/>
              <a:t> </a:t>
            </a:r>
            <a:r>
              <a:rPr lang="en-US" dirty="0" err="1"/>
              <a:t>chỉ</a:t>
            </a:r>
            <a:br>
              <a:rPr lang="en-US" dirty="0"/>
            </a:br>
            <a:r>
              <a:rPr lang="en-US" i="1" dirty="0"/>
              <a:t>Certificates</a:t>
            </a:r>
          </a:p>
        </p:txBody>
      </p:sp>
      <p:pic>
        <p:nvPicPr>
          <p:cNvPr id="4" name="Picture 3">
            <a:extLst>
              <a:ext uri="{FF2B5EF4-FFF2-40B4-BE49-F238E27FC236}">
                <a16:creationId xmlns:a16="http://schemas.microsoft.com/office/drawing/2014/main" id="{0279009C-D87C-43CD-A8E0-7FBCF508B2A1}"/>
              </a:ext>
            </a:extLst>
          </p:cNvPr>
          <p:cNvPicPr>
            <a:picLocks noChangeAspect="1"/>
          </p:cNvPicPr>
          <p:nvPr/>
        </p:nvPicPr>
        <p:blipFill>
          <a:blip r:embed="rId2"/>
          <a:stretch>
            <a:fillRect/>
          </a:stretch>
        </p:blipFill>
        <p:spPr>
          <a:xfrm>
            <a:off x="912594" y="1024880"/>
            <a:ext cx="3583205" cy="5096651"/>
          </a:xfrm>
          <a:prstGeom prst="rect">
            <a:avLst/>
          </a:prstGeom>
          <a:ln>
            <a:solidFill>
              <a:schemeClr val="tx2"/>
            </a:solidFill>
          </a:ln>
        </p:spPr>
      </p:pic>
      <p:pic>
        <p:nvPicPr>
          <p:cNvPr id="8" name="Content Placeholder 7">
            <a:extLst>
              <a:ext uri="{FF2B5EF4-FFF2-40B4-BE49-F238E27FC236}">
                <a16:creationId xmlns:a16="http://schemas.microsoft.com/office/drawing/2014/main" id="{3DFC5878-B83D-4019-8C34-97131C345AF1}"/>
              </a:ext>
            </a:extLst>
          </p:cNvPr>
          <p:cNvPicPr>
            <a:picLocks noGrp="1" noChangeAspect="1"/>
          </p:cNvPicPr>
          <p:nvPr>
            <p:ph sz="quarter" idx="15"/>
          </p:nvPr>
        </p:nvPicPr>
        <p:blipFill>
          <a:blip r:embed="rId3"/>
          <a:stretch>
            <a:fillRect/>
          </a:stretch>
        </p:blipFill>
        <p:spPr>
          <a:xfrm>
            <a:off x="5397911" y="1019830"/>
            <a:ext cx="3595494" cy="5111750"/>
          </a:xfrm>
          <a:ln>
            <a:solidFill>
              <a:schemeClr val="tx2"/>
            </a:solidFill>
          </a:ln>
        </p:spPr>
      </p:pic>
    </p:spTree>
    <p:extLst>
      <p:ext uri="{BB962C8B-B14F-4D97-AF65-F5344CB8AC3E}">
        <p14:creationId xmlns:p14="http://schemas.microsoft.com/office/powerpoint/2010/main" val="34467901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FDC993-0E68-4805-950E-08BCD2CFF761}"/>
              </a:ext>
            </a:extLst>
          </p:cNvPr>
          <p:cNvSpPr>
            <a:spLocks noGrp="1"/>
          </p:cNvSpPr>
          <p:nvPr>
            <p:ph type="title"/>
          </p:nvPr>
        </p:nvSpPr>
        <p:spPr/>
        <p:txBody>
          <a:bodyPr/>
          <a:lstStyle/>
          <a:p>
            <a:r>
              <a:rPr lang="en-US" dirty="0" err="1"/>
              <a:t>Thông</a:t>
            </a:r>
            <a:r>
              <a:rPr lang="en-US" dirty="0"/>
              <a:t> </a:t>
            </a:r>
            <a:r>
              <a:rPr lang="en-US" dirty="0" err="1"/>
              <a:t>điệp</a:t>
            </a:r>
            <a:r>
              <a:rPr lang="en-US" dirty="0"/>
              <a:t> </a:t>
            </a:r>
            <a:r>
              <a:rPr lang="en-US" dirty="0" err="1"/>
              <a:t>từ</a:t>
            </a:r>
            <a:r>
              <a:rPr lang="en-US" dirty="0"/>
              <a:t> CEO/ </a:t>
            </a:r>
            <a:r>
              <a:rPr lang="en-US" i="1" dirty="0"/>
              <a:t>CEO’s Message</a:t>
            </a:r>
          </a:p>
        </p:txBody>
      </p:sp>
      <p:sp>
        <p:nvSpPr>
          <p:cNvPr id="3" name="Content Placeholder 2">
            <a:extLst>
              <a:ext uri="{FF2B5EF4-FFF2-40B4-BE49-F238E27FC236}">
                <a16:creationId xmlns:a16="http://schemas.microsoft.com/office/drawing/2014/main" id="{A74A7639-E2DB-4F7A-960F-00A3C5C1A77C}"/>
              </a:ext>
            </a:extLst>
          </p:cNvPr>
          <p:cNvSpPr>
            <a:spLocks noGrp="1"/>
          </p:cNvSpPr>
          <p:nvPr>
            <p:ph idx="1"/>
          </p:nvPr>
        </p:nvSpPr>
        <p:spPr>
          <a:xfrm>
            <a:off x="560389" y="990600"/>
            <a:ext cx="4164012" cy="5111750"/>
          </a:xfrm>
        </p:spPr>
        <p:txBody>
          <a:bodyPr/>
          <a:lstStyle/>
          <a:p>
            <a:pPr marL="0" indent="0">
              <a:buNone/>
            </a:pPr>
            <a:r>
              <a:rPr lang="vi-VN" sz="1600" b="0" i="0" dirty="0">
                <a:solidFill>
                  <a:srgbClr val="081C36"/>
                </a:solidFill>
                <a:effectLst/>
                <a:latin typeface="+mj-lt"/>
              </a:rPr>
              <a:t>Tại Terra Yamaken, nền tảng vững chắc của chúng tôi được xây dựng trên một di sản phong phú kết hợp những ảnh hưởng tốt nhất từ châu Âu, Nhật Bản và Hàn Quốc. Văn hóa tổ chức độc đáo này định hình cam kết của chúng tôi đối với sự xuất sắc, đổi mới và độ tin cậy trong mọi khía cạnh của doanh nghiệp.</a:t>
            </a:r>
            <a:endParaRPr lang="en-US" sz="1600" b="0" i="0" dirty="0">
              <a:solidFill>
                <a:srgbClr val="081C36"/>
              </a:solidFill>
              <a:effectLst/>
              <a:latin typeface="+mj-lt"/>
            </a:endParaRPr>
          </a:p>
          <a:p>
            <a:pPr marL="0" indent="0">
              <a:buNone/>
            </a:pPr>
            <a:r>
              <a:rPr lang="vi-VN" sz="1600" b="0" i="0" dirty="0">
                <a:solidFill>
                  <a:srgbClr val="081C36"/>
                </a:solidFill>
                <a:effectLst/>
                <a:latin typeface="+mj-lt"/>
              </a:rPr>
              <a:t> Chúng tôi tận tâm xây dựng một tương lai mà chất lượng, đổi mới và bền vững thúc đẩy sự phát triển hạ tầng, công nghiệp và các dự án dân cư tại Việt Nam. Là nhà cung cấp giải pháp bê tông hàng đầu, chúng tôi tận dụng tích hợp kỹ thuật số trong sản xuất và giao hàng để đảm bảo các giải pháp bê tông của chúng tôi đáng tin cậy, hiệu quả và phù hợp với nhu cầu của từng dự án. Với cam kết phát triển bền vững và dịch vụ xuất sắc, chúng tôi tự hào hỗ trợ sự phát triển của Việt Nam, từng dự án một. </a:t>
            </a:r>
            <a:endParaRPr lang="en-US" sz="1600" b="0" i="0" dirty="0">
              <a:solidFill>
                <a:srgbClr val="081C36"/>
              </a:solidFill>
              <a:effectLst/>
              <a:latin typeface="+mj-lt"/>
            </a:endParaRPr>
          </a:p>
          <a:p>
            <a:pPr marL="0" indent="0">
              <a:buNone/>
            </a:pPr>
            <a:r>
              <a:rPr lang="vi-VN" sz="1600" b="0" i="0" dirty="0">
                <a:solidFill>
                  <a:srgbClr val="081C36"/>
                </a:solidFill>
                <a:effectLst/>
                <a:latin typeface="+mj-lt"/>
              </a:rPr>
              <a:t>Cùng nhau, hãy xây dựng một tương lai mạnh mẽ hơn</a:t>
            </a:r>
            <a:r>
              <a:rPr lang="en-US" sz="1600" b="0" i="0" dirty="0">
                <a:solidFill>
                  <a:srgbClr val="081C36"/>
                </a:solidFill>
                <a:effectLst/>
                <a:latin typeface="+mj-lt"/>
              </a:rPr>
              <a:t>.</a:t>
            </a:r>
            <a:endParaRPr lang="en-US" sz="1600" dirty="0">
              <a:latin typeface="+mj-lt"/>
            </a:endParaRPr>
          </a:p>
        </p:txBody>
      </p:sp>
      <p:sp>
        <p:nvSpPr>
          <p:cNvPr id="4" name="Slide Number Placeholder 3">
            <a:extLst>
              <a:ext uri="{FF2B5EF4-FFF2-40B4-BE49-F238E27FC236}">
                <a16:creationId xmlns:a16="http://schemas.microsoft.com/office/drawing/2014/main" id="{8438F90F-F4FA-4492-9FFE-A045343847A4}"/>
              </a:ext>
            </a:extLst>
          </p:cNvPr>
          <p:cNvSpPr>
            <a:spLocks noGrp="1"/>
          </p:cNvSpPr>
          <p:nvPr>
            <p:ph type="sldNum" sz="quarter" idx="12"/>
          </p:nvPr>
        </p:nvSpPr>
        <p:spPr/>
        <p:txBody>
          <a:bodyPr/>
          <a:lstStyle/>
          <a:p>
            <a:endParaRPr lang="en-VN" dirty="0"/>
          </a:p>
        </p:txBody>
      </p:sp>
      <p:sp>
        <p:nvSpPr>
          <p:cNvPr id="5" name="Content Placeholder 2">
            <a:extLst>
              <a:ext uri="{FF2B5EF4-FFF2-40B4-BE49-F238E27FC236}">
                <a16:creationId xmlns:a16="http://schemas.microsoft.com/office/drawing/2014/main" id="{6DAC94B6-3083-43CD-A527-D1175CEB02F7}"/>
              </a:ext>
            </a:extLst>
          </p:cNvPr>
          <p:cNvSpPr txBox="1">
            <a:spLocks/>
          </p:cNvSpPr>
          <p:nvPr/>
        </p:nvSpPr>
        <p:spPr bwMode="auto">
          <a:xfrm>
            <a:off x="5170488" y="990600"/>
            <a:ext cx="4164012" cy="5111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lvl1pPr marL="269875" indent="-269875" algn="l" rtl="0" eaLnBrk="0" fontAlgn="base" hangingPunct="0">
              <a:spcBef>
                <a:spcPts val="575"/>
              </a:spcBef>
              <a:spcAft>
                <a:spcPct val="0"/>
              </a:spcAft>
              <a:buClr>
                <a:srgbClr val="FF1100"/>
              </a:buClr>
              <a:buFont typeface="Arial" panose="020B0604020202020204" pitchFamily="34" charset="0"/>
              <a:buChar char="•"/>
              <a:defRPr sz="2400" kern="1200">
                <a:solidFill>
                  <a:schemeClr val="tx1"/>
                </a:solidFill>
                <a:latin typeface="Arial" pitchFamily="34" charset="0"/>
                <a:ea typeface="+mn-ea"/>
                <a:cs typeface="Arial" pitchFamily="34" charset="0"/>
              </a:defRPr>
            </a:lvl1pPr>
            <a:lvl2pPr marL="534988" indent="-265113" algn="l" rtl="0" eaLnBrk="0" fontAlgn="base" hangingPunct="0">
              <a:spcBef>
                <a:spcPts val="25"/>
              </a:spcBef>
              <a:spcAft>
                <a:spcPct val="0"/>
              </a:spcAft>
              <a:buClr>
                <a:srgbClr val="FF1100"/>
              </a:buClr>
              <a:buSzPct val="60000"/>
              <a:buFont typeface="Wingdings 3" panose="05040102010807070707" pitchFamily="18" charset="2"/>
              <a:buChar char=""/>
              <a:defRPr sz="2200" kern="1200">
                <a:solidFill>
                  <a:schemeClr val="tx1"/>
                </a:solidFill>
                <a:latin typeface="Arial" pitchFamily="34" charset="0"/>
                <a:ea typeface="+mn-ea"/>
                <a:cs typeface="Arial" pitchFamily="34" charset="0"/>
              </a:defRPr>
            </a:lvl2pPr>
            <a:lvl3pPr marL="820738" indent="-284163" algn="l" rtl="0" eaLnBrk="0" fontAlgn="base" hangingPunct="0">
              <a:spcBef>
                <a:spcPts val="475"/>
              </a:spcBef>
              <a:spcAft>
                <a:spcPct val="0"/>
              </a:spcAft>
              <a:buClr>
                <a:srgbClr val="FF1100"/>
              </a:buClr>
              <a:buSzPct val="60000"/>
              <a:buFont typeface="Symbol" panose="05050102010706020507" pitchFamily="18" charset="2"/>
              <a:buChar char="-"/>
              <a:defRPr lang="de-CH" sz="2000" kern="1200" dirty="0">
                <a:solidFill>
                  <a:schemeClr val="tx1"/>
                </a:solidFill>
                <a:latin typeface="Arial" pitchFamily="34" charset="0"/>
                <a:ea typeface="+mn-ea"/>
                <a:cs typeface="Arial" pitchFamily="34" charset="0"/>
              </a:defRPr>
            </a:lvl3pPr>
            <a:lvl4pPr marL="1111250" indent="-284163" algn="l" rtl="0" eaLnBrk="0" fontAlgn="base" hangingPunct="0">
              <a:spcBef>
                <a:spcPts val="475"/>
              </a:spcBef>
              <a:spcAft>
                <a:spcPct val="0"/>
              </a:spcAft>
              <a:buClr>
                <a:srgbClr val="FF1100"/>
              </a:buClr>
              <a:buSzPct val="60000"/>
              <a:buFont typeface="Symbol" panose="05050102010706020507" pitchFamily="18" charset="2"/>
              <a:buChar char=""/>
              <a:defRPr sz="2000" kern="1200">
                <a:solidFill>
                  <a:schemeClr val="tx1"/>
                </a:solidFill>
                <a:latin typeface="Arial" pitchFamily="34" charset="0"/>
                <a:ea typeface="+mn-ea"/>
                <a:cs typeface="Arial" pitchFamily="34" charset="0"/>
              </a:defRPr>
            </a:lvl4pPr>
            <a:lvl5pPr marL="1395413" indent="-284163" algn="l" rtl="0" eaLnBrk="0" fontAlgn="base" hangingPunct="0">
              <a:spcBef>
                <a:spcPts val="475"/>
              </a:spcBef>
              <a:spcAft>
                <a:spcPct val="0"/>
              </a:spcAft>
              <a:buClr>
                <a:srgbClr val="FF1100"/>
              </a:buClr>
              <a:buSzPct val="60000"/>
              <a:buFont typeface="Symbol" panose="05050102010706020507" pitchFamily="18" charset="2"/>
              <a:buChar char="-"/>
              <a:defRPr sz="2000" kern="1200">
                <a:solidFill>
                  <a:schemeClr val="tx1"/>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n-US" sz="1600" i="1" dirty="0"/>
              <a:t>At Terra </a:t>
            </a:r>
            <a:r>
              <a:rPr lang="en-US" sz="1600" i="1" dirty="0" err="1"/>
              <a:t>Yamaken</a:t>
            </a:r>
            <a:r>
              <a:rPr lang="en-US" sz="1600" i="1" dirty="0"/>
              <a:t>, our strong foundation is built on a rich heritage that combines the best of European, Japanese, and Korean influences. This unique organizational culture shapes our commitment to excellence, innovation, and reliability in every aspect of our business.</a:t>
            </a:r>
          </a:p>
          <a:p>
            <a:pPr marL="0" indent="0">
              <a:buNone/>
            </a:pPr>
            <a:r>
              <a:rPr lang="en-US" sz="1600" i="1" dirty="0"/>
              <a:t>We are dedicated to building a future where quality, innovation, and sustainability drive Vietnam's infrastructure, industry, and residential projects forward. As the leading Concrete Solutions Provider, we leverage digital integration across production and delivery to ensure our concrete solutions are reliable, efficient, and tailored to every project’s needs. Committed to sustainable growth and exceptional service, we’re proud to support Vietnam's development, one project at a time. </a:t>
            </a:r>
          </a:p>
          <a:p>
            <a:pPr marL="0" indent="0">
              <a:buNone/>
            </a:pPr>
            <a:r>
              <a:rPr lang="en-US" sz="1600" i="1" dirty="0"/>
              <a:t>Together, let's build a stronger tomorrow.</a:t>
            </a:r>
          </a:p>
        </p:txBody>
      </p:sp>
    </p:spTree>
    <p:extLst>
      <p:ext uri="{BB962C8B-B14F-4D97-AF65-F5344CB8AC3E}">
        <p14:creationId xmlns:p14="http://schemas.microsoft.com/office/powerpoint/2010/main" val="275862837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Slide Number Placeholder 3">
            <a:extLst>
              <a:ext uri="{FF2B5EF4-FFF2-40B4-BE49-F238E27FC236}">
                <a16:creationId xmlns:a16="http://schemas.microsoft.com/office/drawing/2014/main" id="{B5792955-6642-7586-76E1-05B977366E72}"/>
              </a:ext>
            </a:extLst>
          </p:cNvPr>
          <p:cNvSpPr>
            <a:spLocks noGrp="1"/>
          </p:cNvSpPr>
          <p:nvPr>
            <p:ph type="sldNum" sz="quarter" idx="17"/>
          </p:nvPr>
        </p:nvSpPr>
        <p:spPr>
          <a:xfrm>
            <a:off x="9129713" y="6597650"/>
            <a:ext cx="215900" cy="144463"/>
          </a:xfrm>
        </p:spPr>
        <p:txBody>
          <a:bodyPr/>
          <a:lstStyle/>
          <a:p>
            <a:pPr>
              <a:spcAft>
                <a:spcPts val="600"/>
              </a:spcAft>
            </a:pPr>
            <a:fld id="{3E925E15-793A-4726-A89B-2C6FBBAE4F57}" type="slidenum">
              <a:rPr lang="en-US" altLang="en-US"/>
              <a:pPr>
                <a:spcAft>
                  <a:spcPts val="600"/>
                </a:spcAft>
              </a:pPr>
              <a:t>20</a:t>
            </a:fld>
            <a:endParaRPr lang="en-US" altLang="en-US"/>
          </a:p>
        </p:txBody>
      </p:sp>
      <p:sp>
        <p:nvSpPr>
          <p:cNvPr id="2" name="Title 1">
            <a:extLst>
              <a:ext uri="{FF2B5EF4-FFF2-40B4-BE49-F238E27FC236}">
                <a16:creationId xmlns:a16="http://schemas.microsoft.com/office/drawing/2014/main" id="{5DFDC993-0E68-4805-950E-08BCD2CFF761}"/>
              </a:ext>
            </a:extLst>
          </p:cNvPr>
          <p:cNvSpPr>
            <a:spLocks noGrp="1"/>
          </p:cNvSpPr>
          <p:nvPr>
            <p:ph type="title"/>
          </p:nvPr>
        </p:nvSpPr>
        <p:spPr>
          <a:xfrm>
            <a:off x="2438400" y="115888"/>
            <a:ext cx="6896100" cy="693749"/>
          </a:xfrm>
        </p:spPr>
        <p:txBody>
          <a:bodyPr wrap="square" anchor="b">
            <a:normAutofit/>
          </a:bodyPr>
          <a:lstStyle/>
          <a:p>
            <a:pPr>
              <a:lnSpc>
                <a:spcPct val="90000"/>
              </a:lnSpc>
            </a:pPr>
            <a:r>
              <a:rPr lang="en-US" dirty="0" err="1"/>
              <a:t>Chứng</a:t>
            </a:r>
            <a:r>
              <a:rPr lang="en-US" dirty="0"/>
              <a:t> </a:t>
            </a:r>
            <a:r>
              <a:rPr lang="en-US" dirty="0" err="1"/>
              <a:t>nhận</a:t>
            </a:r>
            <a:r>
              <a:rPr lang="en-US" dirty="0"/>
              <a:t> – </a:t>
            </a:r>
            <a:r>
              <a:rPr lang="en-US" dirty="0" err="1"/>
              <a:t>Chứng</a:t>
            </a:r>
            <a:r>
              <a:rPr lang="en-US" dirty="0"/>
              <a:t> </a:t>
            </a:r>
            <a:r>
              <a:rPr lang="en-US" dirty="0" err="1"/>
              <a:t>chỉ</a:t>
            </a:r>
            <a:br>
              <a:rPr lang="en-US" dirty="0"/>
            </a:br>
            <a:r>
              <a:rPr lang="en-US" i="1" dirty="0"/>
              <a:t>Certificates</a:t>
            </a:r>
          </a:p>
        </p:txBody>
      </p:sp>
      <p:pic>
        <p:nvPicPr>
          <p:cNvPr id="5" name="Picture 4">
            <a:extLst>
              <a:ext uri="{FF2B5EF4-FFF2-40B4-BE49-F238E27FC236}">
                <a16:creationId xmlns:a16="http://schemas.microsoft.com/office/drawing/2014/main" id="{B198845B-828C-4A26-8E4C-0635F0D8821D}"/>
              </a:ext>
            </a:extLst>
          </p:cNvPr>
          <p:cNvPicPr>
            <a:picLocks noChangeAspect="1"/>
          </p:cNvPicPr>
          <p:nvPr/>
        </p:nvPicPr>
        <p:blipFill>
          <a:blip r:embed="rId2"/>
          <a:stretch>
            <a:fillRect/>
          </a:stretch>
        </p:blipFill>
        <p:spPr>
          <a:xfrm>
            <a:off x="1006839" y="1019829"/>
            <a:ext cx="3595494" cy="5082455"/>
          </a:xfrm>
          <a:prstGeom prst="rect">
            <a:avLst/>
          </a:prstGeom>
          <a:ln>
            <a:solidFill>
              <a:srgbClr val="FF0000"/>
            </a:solidFill>
          </a:ln>
        </p:spPr>
      </p:pic>
      <p:pic>
        <p:nvPicPr>
          <p:cNvPr id="9" name="Content Placeholder 8">
            <a:extLst>
              <a:ext uri="{FF2B5EF4-FFF2-40B4-BE49-F238E27FC236}">
                <a16:creationId xmlns:a16="http://schemas.microsoft.com/office/drawing/2014/main" id="{549E1259-5678-43DD-9576-93091D2F5298}"/>
              </a:ext>
            </a:extLst>
          </p:cNvPr>
          <p:cNvPicPr>
            <a:picLocks noGrp="1" noChangeAspect="1"/>
          </p:cNvPicPr>
          <p:nvPr>
            <p:ph sz="quarter" idx="15"/>
          </p:nvPr>
        </p:nvPicPr>
        <p:blipFill>
          <a:blip r:embed="rId3"/>
          <a:stretch>
            <a:fillRect/>
          </a:stretch>
        </p:blipFill>
        <p:spPr>
          <a:xfrm>
            <a:off x="5181600" y="1019829"/>
            <a:ext cx="3567575" cy="5065747"/>
          </a:xfrm>
        </p:spPr>
      </p:pic>
    </p:spTree>
    <p:extLst>
      <p:ext uri="{BB962C8B-B14F-4D97-AF65-F5344CB8AC3E}">
        <p14:creationId xmlns:p14="http://schemas.microsoft.com/office/powerpoint/2010/main" val="310439964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Slide Number Placeholder 3">
            <a:extLst>
              <a:ext uri="{FF2B5EF4-FFF2-40B4-BE49-F238E27FC236}">
                <a16:creationId xmlns:a16="http://schemas.microsoft.com/office/drawing/2014/main" id="{B5792955-6642-7586-76E1-05B977366E72}"/>
              </a:ext>
            </a:extLst>
          </p:cNvPr>
          <p:cNvSpPr>
            <a:spLocks noGrp="1"/>
          </p:cNvSpPr>
          <p:nvPr>
            <p:ph type="sldNum" sz="quarter" idx="17"/>
          </p:nvPr>
        </p:nvSpPr>
        <p:spPr>
          <a:xfrm>
            <a:off x="9129713" y="6597650"/>
            <a:ext cx="215900" cy="144463"/>
          </a:xfrm>
        </p:spPr>
        <p:txBody>
          <a:bodyPr/>
          <a:lstStyle/>
          <a:p>
            <a:pPr>
              <a:spcAft>
                <a:spcPts val="600"/>
              </a:spcAft>
            </a:pPr>
            <a:fld id="{3E925E15-793A-4726-A89B-2C6FBBAE4F57}" type="slidenum">
              <a:rPr lang="en-US" altLang="en-US"/>
              <a:pPr>
                <a:spcAft>
                  <a:spcPts val="600"/>
                </a:spcAft>
              </a:pPr>
              <a:t>21</a:t>
            </a:fld>
            <a:endParaRPr lang="en-US" altLang="en-US"/>
          </a:p>
        </p:txBody>
      </p:sp>
      <p:sp>
        <p:nvSpPr>
          <p:cNvPr id="2" name="Title 1">
            <a:extLst>
              <a:ext uri="{FF2B5EF4-FFF2-40B4-BE49-F238E27FC236}">
                <a16:creationId xmlns:a16="http://schemas.microsoft.com/office/drawing/2014/main" id="{5DFDC993-0E68-4805-950E-08BCD2CFF761}"/>
              </a:ext>
            </a:extLst>
          </p:cNvPr>
          <p:cNvSpPr>
            <a:spLocks noGrp="1"/>
          </p:cNvSpPr>
          <p:nvPr>
            <p:ph type="title"/>
          </p:nvPr>
        </p:nvSpPr>
        <p:spPr>
          <a:xfrm>
            <a:off x="2438400" y="115888"/>
            <a:ext cx="6896100" cy="693749"/>
          </a:xfrm>
        </p:spPr>
        <p:txBody>
          <a:bodyPr wrap="square" anchor="b">
            <a:normAutofit/>
          </a:bodyPr>
          <a:lstStyle/>
          <a:p>
            <a:pPr>
              <a:lnSpc>
                <a:spcPct val="90000"/>
              </a:lnSpc>
            </a:pPr>
            <a:r>
              <a:rPr lang="en-US" dirty="0" err="1"/>
              <a:t>Chứng</a:t>
            </a:r>
            <a:r>
              <a:rPr lang="en-US" dirty="0"/>
              <a:t> </a:t>
            </a:r>
            <a:r>
              <a:rPr lang="en-US" dirty="0" err="1"/>
              <a:t>nhận</a:t>
            </a:r>
            <a:r>
              <a:rPr lang="en-US" dirty="0"/>
              <a:t> – </a:t>
            </a:r>
            <a:r>
              <a:rPr lang="en-US" dirty="0" err="1"/>
              <a:t>Chứng</a:t>
            </a:r>
            <a:r>
              <a:rPr lang="en-US" dirty="0"/>
              <a:t> </a:t>
            </a:r>
            <a:r>
              <a:rPr lang="en-US" dirty="0" err="1"/>
              <a:t>chỉ</a:t>
            </a:r>
            <a:br>
              <a:rPr lang="en-US" dirty="0"/>
            </a:br>
            <a:r>
              <a:rPr lang="en-US" i="1" dirty="0"/>
              <a:t>Certificates</a:t>
            </a:r>
          </a:p>
        </p:txBody>
      </p:sp>
      <p:pic>
        <p:nvPicPr>
          <p:cNvPr id="5" name="Picture 4">
            <a:extLst>
              <a:ext uri="{FF2B5EF4-FFF2-40B4-BE49-F238E27FC236}">
                <a16:creationId xmlns:a16="http://schemas.microsoft.com/office/drawing/2014/main" id="{8CD21BD6-DE0C-4227-80D6-2143B9C8AE1C}"/>
              </a:ext>
            </a:extLst>
          </p:cNvPr>
          <p:cNvPicPr>
            <a:picLocks noChangeAspect="1"/>
          </p:cNvPicPr>
          <p:nvPr/>
        </p:nvPicPr>
        <p:blipFill>
          <a:blip r:embed="rId2"/>
          <a:stretch>
            <a:fillRect/>
          </a:stretch>
        </p:blipFill>
        <p:spPr>
          <a:xfrm>
            <a:off x="1066800" y="1371600"/>
            <a:ext cx="7566895" cy="4429402"/>
          </a:xfrm>
          <a:prstGeom prst="rect">
            <a:avLst/>
          </a:prstGeom>
          <a:ln>
            <a:solidFill>
              <a:srgbClr val="FF0000"/>
            </a:solidFill>
          </a:ln>
        </p:spPr>
      </p:pic>
    </p:spTree>
    <p:extLst>
      <p:ext uri="{BB962C8B-B14F-4D97-AF65-F5344CB8AC3E}">
        <p14:creationId xmlns:p14="http://schemas.microsoft.com/office/powerpoint/2010/main" val="260100115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12062230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FDC993-0E68-4805-950E-08BCD2CFF761}"/>
              </a:ext>
            </a:extLst>
          </p:cNvPr>
          <p:cNvSpPr>
            <a:spLocks noGrp="1"/>
          </p:cNvSpPr>
          <p:nvPr>
            <p:ph type="title"/>
          </p:nvPr>
        </p:nvSpPr>
        <p:spPr/>
        <p:txBody>
          <a:bodyPr/>
          <a:lstStyle/>
          <a:p>
            <a:r>
              <a:rPr lang="en-US" dirty="0" err="1"/>
              <a:t>Tầm</a:t>
            </a:r>
            <a:r>
              <a:rPr lang="en-US" dirty="0"/>
              <a:t> </a:t>
            </a:r>
            <a:r>
              <a:rPr lang="en-US" dirty="0" err="1"/>
              <a:t>nhìn</a:t>
            </a:r>
            <a:r>
              <a:rPr lang="en-US" dirty="0"/>
              <a:t> - </a:t>
            </a:r>
            <a:r>
              <a:rPr lang="en-US" dirty="0" err="1"/>
              <a:t>Sứ</a:t>
            </a:r>
            <a:r>
              <a:rPr lang="en-US" dirty="0"/>
              <a:t> </a:t>
            </a:r>
            <a:r>
              <a:rPr lang="en-US" dirty="0" err="1"/>
              <a:t>mệnh</a:t>
            </a:r>
            <a:r>
              <a:rPr lang="en-US" dirty="0"/>
              <a:t> - </a:t>
            </a:r>
            <a:r>
              <a:rPr lang="en-US" dirty="0" err="1"/>
              <a:t>Giá</a:t>
            </a:r>
            <a:r>
              <a:rPr lang="en-US" dirty="0"/>
              <a:t> </a:t>
            </a:r>
            <a:r>
              <a:rPr lang="en-US" dirty="0" err="1"/>
              <a:t>trị</a:t>
            </a:r>
            <a:r>
              <a:rPr lang="en-US" dirty="0"/>
              <a:t> </a:t>
            </a:r>
            <a:r>
              <a:rPr lang="en-US" dirty="0" err="1"/>
              <a:t>cốt</a:t>
            </a:r>
            <a:r>
              <a:rPr lang="en-US" dirty="0"/>
              <a:t> </a:t>
            </a:r>
            <a:r>
              <a:rPr lang="en-US" dirty="0" err="1"/>
              <a:t>lõi</a:t>
            </a:r>
            <a:br>
              <a:rPr lang="en-US" dirty="0"/>
            </a:br>
            <a:r>
              <a:rPr lang="en-US" i="1" dirty="0"/>
              <a:t>Vision - Mission - Values</a:t>
            </a:r>
          </a:p>
        </p:txBody>
      </p:sp>
      <p:sp>
        <p:nvSpPr>
          <p:cNvPr id="3" name="Content Placeholder 2">
            <a:extLst>
              <a:ext uri="{FF2B5EF4-FFF2-40B4-BE49-F238E27FC236}">
                <a16:creationId xmlns:a16="http://schemas.microsoft.com/office/drawing/2014/main" id="{A74A7639-E2DB-4F7A-960F-00A3C5C1A77C}"/>
              </a:ext>
            </a:extLst>
          </p:cNvPr>
          <p:cNvSpPr>
            <a:spLocks noGrp="1"/>
          </p:cNvSpPr>
          <p:nvPr>
            <p:ph idx="1"/>
          </p:nvPr>
        </p:nvSpPr>
        <p:spPr>
          <a:xfrm>
            <a:off x="560389" y="1125538"/>
            <a:ext cx="4164012" cy="5111750"/>
          </a:xfrm>
        </p:spPr>
        <p:txBody>
          <a:bodyPr/>
          <a:lstStyle/>
          <a:p>
            <a:pPr marL="0" indent="0">
              <a:buNone/>
            </a:pPr>
            <a:r>
              <a:rPr lang="vi-VN" sz="1800" b="1" dirty="0"/>
              <a:t>Tầm nhìn</a:t>
            </a:r>
            <a:endParaRPr lang="en-US" sz="1800" b="1" dirty="0"/>
          </a:p>
          <a:p>
            <a:pPr marL="0" indent="0">
              <a:buNone/>
            </a:pPr>
            <a:r>
              <a:rPr lang="vi-VN" sz="1600" dirty="0"/>
              <a:t> Dẫn đầu ngành bê tông tại Việt Nam như một Nhà cung cấp giải pháp bê tông đáng tin cậy, tận dụng sự tích hợp kỹ thuật số để đạt được sự tăng trưởng bền vững.</a:t>
            </a:r>
            <a:endParaRPr lang="en-US" sz="1600" dirty="0"/>
          </a:p>
          <a:p>
            <a:pPr marL="0" indent="0">
              <a:spcBef>
                <a:spcPts val="1800"/>
              </a:spcBef>
              <a:buNone/>
            </a:pPr>
            <a:r>
              <a:rPr lang="vi-VN" sz="1800" b="1" dirty="0"/>
              <a:t>Sứ mệnh</a:t>
            </a:r>
            <a:endParaRPr lang="en-US" sz="1800" b="1" dirty="0"/>
          </a:p>
          <a:p>
            <a:pPr marL="0" indent="0">
              <a:buNone/>
            </a:pPr>
            <a:r>
              <a:rPr lang="en-US" sz="1600" dirty="0"/>
              <a:t> </a:t>
            </a:r>
            <a:r>
              <a:rPr lang="vi-VN" sz="1600" dirty="0"/>
              <a:t>Cung cấp các giải pháp bê tông hàng đầu và dịch vụ hiệu quả để hỗ trợ sự phát triển và tăng trưởng của Việt Nam.</a:t>
            </a:r>
            <a:endParaRPr lang="en-US" sz="1600" dirty="0"/>
          </a:p>
          <a:p>
            <a:pPr marL="0" indent="0">
              <a:spcBef>
                <a:spcPts val="1800"/>
              </a:spcBef>
              <a:buNone/>
            </a:pPr>
            <a:r>
              <a:rPr lang="vi-VN" sz="1800" b="1" dirty="0"/>
              <a:t>Giá trị cốt lõi</a:t>
            </a:r>
            <a:endParaRPr lang="en-US" sz="1800" b="1" dirty="0"/>
          </a:p>
          <a:p>
            <a:pPr marL="0" indent="0">
              <a:buNone/>
            </a:pPr>
            <a:r>
              <a:rPr lang="vi-VN" sz="1600" dirty="0"/>
              <a:t> Kết hợp chuyên môn trong ngành với hệ thống tích hợp kỹ thuật số trong sản xuất và giao hàng, chúng tôi đảm bảo độ </a:t>
            </a:r>
            <a:r>
              <a:rPr lang="vi-VN" sz="1600" dirty="0">
                <a:solidFill>
                  <a:srgbClr val="3333FF"/>
                </a:solidFill>
              </a:rPr>
              <a:t>tin cậy, chất lượng và sự hài lòng của khách hàng </a:t>
            </a:r>
            <a:r>
              <a:rPr lang="vi-VN" sz="1600" dirty="0"/>
              <a:t>như một Nhà cung cấp giải pháp bê tông của bạn.</a:t>
            </a:r>
            <a:endParaRPr lang="en-US" sz="1600" dirty="0"/>
          </a:p>
        </p:txBody>
      </p:sp>
      <p:sp>
        <p:nvSpPr>
          <p:cNvPr id="4" name="Slide Number Placeholder 3">
            <a:extLst>
              <a:ext uri="{FF2B5EF4-FFF2-40B4-BE49-F238E27FC236}">
                <a16:creationId xmlns:a16="http://schemas.microsoft.com/office/drawing/2014/main" id="{8438F90F-F4FA-4492-9FFE-A045343847A4}"/>
              </a:ext>
            </a:extLst>
          </p:cNvPr>
          <p:cNvSpPr>
            <a:spLocks noGrp="1"/>
          </p:cNvSpPr>
          <p:nvPr>
            <p:ph type="sldNum" sz="quarter" idx="12"/>
          </p:nvPr>
        </p:nvSpPr>
        <p:spPr/>
        <p:txBody>
          <a:bodyPr/>
          <a:lstStyle/>
          <a:p>
            <a:endParaRPr lang="en-VN" dirty="0"/>
          </a:p>
        </p:txBody>
      </p:sp>
      <p:sp>
        <p:nvSpPr>
          <p:cNvPr id="5" name="Content Placeholder 2">
            <a:extLst>
              <a:ext uri="{FF2B5EF4-FFF2-40B4-BE49-F238E27FC236}">
                <a16:creationId xmlns:a16="http://schemas.microsoft.com/office/drawing/2014/main" id="{6DAC94B6-3083-43CD-A527-D1175CEB02F7}"/>
              </a:ext>
            </a:extLst>
          </p:cNvPr>
          <p:cNvSpPr txBox="1">
            <a:spLocks/>
          </p:cNvSpPr>
          <p:nvPr/>
        </p:nvSpPr>
        <p:spPr bwMode="auto">
          <a:xfrm>
            <a:off x="5170488" y="1125538"/>
            <a:ext cx="4164012" cy="5111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lvl1pPr marL="269875" indent="-269875" algn="l" rtl="0" eaLnBrk="0" fontAlgn="base" hangingPunct="0">
              <a:spcBef>
                <a:spcPts val="575"/>
              </a:spcBef>
              <a:spcAft>
                <a:spcPct val="0"/>
              </a:spcAft>
              <a:buClr>
                <a:srgbClr val="FF1100"/>
              </a:buClr>
              <a:buFont typeface="Arial" panose="020B0604020202020204" pitchFamily="34" charset="0"/>
              <a:buChar char="•"/>
              <a:defRPr sz="2400" kern="1200">
                <a:solidFill>
                  <a:schemeClr val="tx1"/>
                </a:solidFill>
                <a:latin typeface="Arial" pitchFamily="34" charset="0"/>
                <a:ea typeface="+mn-ea"/>
                <a:cs typeface="Arial" pitchFamily="34" charset="0"/>
              </a:defRPr>
            </a:lvl1pPr>
            <a:lvl2pPr marL="534988" indent="-265113" algn="l" rtl="0" eaLnBrk="0" fontAlgn="base" hangingPunct="0">
              <a:spcBef>
                <a:spcPts val="25"/>
              </a:spcBef>
              <a:spcAft>
                <a:spcPct val="0"/>
              </a:spcAft>
              <a:buClr>
                <a:srgbClr val="FF1100"/>
              </a:buClr>
              <a:buSzPct val="60000"/>
              <a:buFont typeface="Wingdings 3" panose="05040102010807070707" pitchFamily="18" charset="2"/>
              <a:buChar char=""/>
              <a:defRPr sz="2200" kern="1200">
                <a:solidFill>
                  <a:schemeClr val="tx1"/>
                </a:solidFill>
                <a:latin typeface="Arial" pitchFamily="34" charset="0"/>
                <a:ea typeface="+mn-ea"/>
                <a:cs typeface="Arial" pitchFamily="34" charset="0"/>
              </a:defRPr>
            </a:lvl2pPr>
            <a:lvl3pPr marL="820738" indent="-284163" algn="l" rtl="0" eaLnBrk="0" fontAlgn="base" hangingPunct="0">
              <a:spcBef>
                <a:spcPts val="475"/>
              </a:spcBef>
              <a:spcAft>
                <a:spcPct val="0"/>
              </a:spcAft>
              <a:buClr>
                <a:srgbClr val="FF1100"/>
              </a:buClr>
              <a:buSzPct val="60000"/>
              <a:buFont typeface="Symbol" panose="05050102010706020507" pitchFamily="18" charset="2"/>
              <a:buChar char="-"/>
              <a:defRPr lang="de-CH" sz="2000" kern="1200" dirty="0">
                <a:solidFill>
                  <a:schemeClr val="tx1"/>
                </a:solidFill>
                <a:latin typeface="Arial" pitchFamily="34" charset="0"/>
                <a:ea typeface="+mn-ea"/>
                <a:cs typeface="Arial" pitchFamily="34" charset="0"/>
              </a:defRPr>
            </a:lvl3pPr>
            <a:lvl4pPr marL="1111250" indent="-284163" algn="l" rtl="0" eaLnBrk="0" fontAlgn="base" hangingPunct="0">
              <a:spcBef>
                <a:spcPts val="475"/>
              </a:spcBef>
              <a:spcAft>
                <a:spcPct val="0"/>
              </a:spcAft>
              <a:buClr>
                <a:srgbClr val="FF1100"/>
              </a:buClr>
              <a:buSzPct val="60000"/>
              <a:buFont typeface="Symbol" panose="05050102010706020507" pitchFamily="18" charset="2"/>
              <a:buChar char=""/>
              <a:defRPr sz="2000" kern="1200">
                <a:solidFill>
                  <a:schemeClr val="tx1"/>
                </a:solidFill>
                <a:latin typeface="Arial" pitchFamily="34" charset="0"/>
                <a:ea typeface="+mn-ea"/>
                <a:cs typeface="Arial" pitchFamily="34" charset="0"/>
              </a:defRPr>
            </a:lvl4pPr>
            <a:lvl5pPr marL="1395413" indent="-284163" algn="l" rtl="0" eaLnBrk="0" fontAlgn="base" hangingPunct="0">
              <a:spcBef>
                <a:spcPts val="475"/>
              </a:spcBef>
              <a:spcAft>
                <a:spcPct val="0"/>
              </a:spcAft>
              <a:buClr>
                <a:srgbClr val="FF1100"/>
              </a:buClr>
              <a:buSzPct val="60000"/>
              <a:buFont typeface="Symbol" panose="05050102010706020507" pitchFamily="18" charset="2"/>
              <a:buChar char="-"/>
              <a:defRPr sz="2000" kern="1200">
                <a:solidFill>
                  <a:schemeClr val="tx1"/>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n-US" sz="1800" b="1" i="1" dirty="0"/>
              <a:t>Vision</a:t>
            </a:r>
          </a:p>
          <a:p>
            <a:pPr marL="0" indent="0">
              <a:buNone/>
            </a:pPr>
            <a:r>
              <a:rPr lang="en-US" sz="1600" i="1" dirty="0"/>
              <a:t> To lead Vietnam's concrete industry as the trusted Concrete Solutions Provider, leveraging digital integration for sustainable growth.</a:t>
            </a:r>
          </a:p>
          <a:p>
            <a:pPr marL="0" indent="0">
              <a:spcBef>
                <a:spcPts val="1800"/>
              </a:spcBef>
              <a:buNone/>
            </a:pPr>
            <a:r>
              <a:rPr lang="en-US" sz="1800" b="1" i="1" dirty="0"/>
              <a:t>Mission</a:t>
            </a:r>
          </a:p>
          <a:p>
            <a:pPr marL="0" indent="0">
              <a:buNone/>
            </a:pPr>
            <a:r>
              <a:rPr lang="en-US" sz="1600" i="1" dirty="0"/>
              <a:t> Delivering top-tier concrete solutions and efficient service to support Vietnam's growth and development.</a:t>
            </a:r>
          </a:p>
          <a:p>
            <a:pPr marL="0" indent="0">
              <a:spcBef>
                <a:spcPts val="1800"/>
              </a:spcBef>
              <a:buNone/>
            </a:pPr>
            <a:r>
              <a:rPr lang="en-US" sz="1800" b="1" i="1" dirty="0"/>
              <a:t>Values</a:t>
            </a:r>
          </a:p>
          <a:p>
            <a:pPr marL="0" indent="0">
              <a:buNone/>
            </a:pPr>
            <a:r>
              <a:rPr lang="en-US" sz="1600" i="1" dirty="0"/>
              <a:t> Combining industry expertise with a digitally integrated system in production and delivery, we ensure </a:t>
            </a:r>
            <a:r>
              <a:rPr lang="en-US" sz="1600" i="1" dirty="0">
                <a:solidFill>
                  <a:srgbClr val="3333FF"/>
                </a:solidFill>
              </a:rPr>
              <a:t>reliability, quality, and customer satisfaction </a:t>
            </a:r>
            <a:r>
              <a:rPr lang="en-US" sz="1600" i="1" dirty="0"/>
              <a:t>as your Concrete Solutions Provider.</a:t>
            </a:r>
          </a:p>
        </p:txBody>
      </p:sp>
    </p:spTree>
    <p:extLst>
      <p:ext uri="{BB962C8B-B14F-4D97-AF65-F5344CB8AC3E}">
        <p14:creationId xmlns:p14="http://schemas.microsoft.com/office/powerpoint/2010/main" val="134558582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a:extLst>
              <a:ext uri="{FF2B5EF4-FFF2-40B4-BE49-F238E27FC236}">
                <a16:creationId xmlns:a16="http://schemas.microsoft.com/office/drawing/2014/main" id="{5D3AF81F-AE84-4376-912D-17644D064585}"/>
              </a:ext>
            </a:extLst>
          </p:cNvPr>
          <p:cNvSpPr>
            <a:spLocks noGrp="1"/>
          </p:cNvSpPr>
          <p:nvPr>
            <p:ph type="ctrTitle" idx="4294967295"/>
          </p:nvPr>
        </p:nvSpPr>
        <p:spPr>
          <a:xfrm>
            <a:off x="1423987" y="1613694"/>
            <a:ext cx="7921625" cy="788988"/>
          </a:xfrm>
        </p:spPr>
        <p:txBody>
          <a:bodyPr wrap="none" bIns="0" anchor="ctr"/>
          <a:lstStyle/>
          <a:p>
            <a:pPr eaLnBrk="1" hangingPunct="1"/>
            <a:r>
              <a:rPr lang="en-US" altLang="en-US" dirty="0" err="1">
                <a:solidFill>
                  <a:srgbClr val="FFFFFF"/>
                </a:solidFill>
              </a:rPr>
              <a:t>Giới</a:t>
            </a:r>
            <a:r>
              <a:rPr lang="en-US" altLang="en-US" dirty="0">
                <a:solidFill>
                  <a:srgbClr val="FFFFFF"/>
                </a:solidFill>
              </a:rPr>
              <a:t> </a:t>
            </a:r>
            <a:r>
              <a:rPr lang="en-US" altLang="en-US" dirty="0" err="1">
                <a:solidFill>
                  <a:srgbClr val="FFFFFF"/>
                </a:solidFill>
              </a:rPr>
              <a:t>thiệu</a:t>
            </a:r>
            <a:r>
              <a:rPr lang="en-US" altLang="en-US" dirty="0">
                <a:solidFill>
                  <a:srgbClr val="FFFFFF"/>
                </a:solidFill>
              </a:rPr>
              <a:t> </a:t>
            </a:r>
            <a:r>
              <a:rPr lang="en-US" altLang="en-US" dirty="0" err="1">
                <a:solidFill>
                  <a:srgbClr val="FFFFFF"/>
                </a:solidFill>
              </a:rPr>
              <a:t>sản</a:t>
            </a:r>
            <a:r>
              <a:rPr lang="en-US" altLang="en-US" dirty="0">
                <a:solidFill>
                  <a:srgbClr val="FFFFFF"/>
                </a:solidFill>
              </a:rPr>
              <a:t> </a:t>
            </a:r>
            <a:r>
              <a:rPr lang="en-US" altLang="en-US" dirty="0" err="1">
                <a:solidFill>
                  <a:srgbClr val="FFFFFF"/>
                </a:solidFill>
              </a:rPr>
              <a:t>phẩm</a:t>
            </a:r>
            <a:r>
              <a:rPr lang="en-US" altLang="en-US" dirty="0">
                <a:solidFill>
                  <a:srgbClr val="FFFFFF"/>
                </a:solidFill>
              </a:rPr>
              <a:t> </a:t>
            </a:r>
            <a:r>
              <a:rPr lang="en-US" altLang="en-US" dirty="0" err="1">
                <a:solidFill>
                  <a:srgbClr val="FFFFFF"/>
                </a:solidFill>
              </a:rPr>
              <a:t>và</a:t>
            </a:r>
            <a:r>
              <a:rPr lang="en-US" altLang="en-US" dirty="0">
                <a:solidFill>
                  <a:srgbClr val="FFFFFF"/>
                </a:solidFill>
              </a:rPr>
              <a:t> </a:t>
            </a:r>
            <a:r>
              <a:rPr lang="en-US" altLang="en-US" dirty="0" err="1">
                <a:solidFill>
                  <a:srgbClr val="FFFFFF"/>
                </a:solidFill>
              </a:rPr>
              <a:t>các</a:t>
            </a:r>
            <a:r>
              <a:rPr lang="en-US" altLang="en-US" dirty="0">
                <a:solidFill>
                  <a:srgbClr val="FFFFFF"/>
                </a:solidFill>
              </a:rPr>
              <a:t> </a:t>
            </a:r>
            <a:r>
              <a:rPr lang="en-US" altLang="en-US" dirty="0" err="1">
                <a:solidFill>
                  <a:srgbClr val="FFFFFF"/>
                </a:solidFill>
              </a:rPr>
              <a:t>gói</a:t>
            </a:r>
            <a:r>
              <a:rPr lang="en-US" altLang="en-US" dirty="0">
                <a:solidFill>
                  <a:srgbClr val="FFFFFF"/>
                </a:solidFill>
              </a:rPr>
              <a:t> </a:t>
            </a:r>
            <a:r>
              <a:rPr lang="en-US" altLang="en-US" dirty="0" err="1">
                <a:solidFill>
                  <a:srgbClr val="FFFFFF"/>
                </a:solidFill>
              </a:rPr>
              <a:t>giải</a:t>
            </a:r>
            <a:r>
              <a:rPr lang="en-US" altLang="en-US" dirty="0">
                <a:solidFill>
                  <a:srgbClr val="FFFFFF"/>
                </a:solidFill>
              </a:rPr>
              <a:t> </a:t>
            </a:r>
            <a:r>
              <a:rPr lang="en-US" altLang="en-US" dirty="0" err="1">
                <a:solidFill>
                  <a:srgbClr val="FFFFFF"/>
                </a:solidFill>
              </a:rPr>
              <a:t>pháp</a:t>
            </a:r>
            <a:br>
              <a:rPr lang="en-US" altLang="en-US" dirty="0">
                <a:solidFill>
                  <a:srgbClr val="FFFFFF"/>
                </a:solidFill>
              </a:rPr>
            </a:br>
            <a:r>
              <a:rPr lang="en-US" altLang="en-US" i="1" dirty="0">
                <a:solidFill>
                  <a:srgbClr val="FFFFFF"/>
                </a:solidFill>
              </a:rPr>
              <a:t>Products and Solution packages</a:t>
            </a:r>
          </a:p>
        </p:txBody>
      </p:sp>
      <p:sp>
        <p:nvSpPr>
          <p:cNvPr id="7171" name="Subtitle 2">
            <a:extLst>
              <a:ext uri="{FF2B5EF4-FFF2-40B4-BE49-F238E27FC236}">
                <a16:creationId xmlns:a16="http://schemas.microsoft.com/office/drawing/2014/main" id="{586DC549-8AF7-4281-A83A-63D9A834FEAA}"/>
              </a:ext>
            </a:extLst>
          </p:cNvPr>
          <p:cNvSpPr>
            <a:spLocks noGrp="1"/>
          </p:cNvSpPr>
          <p:nvPr>
            <p:ph type="subTitle" idx="4294967295"/>
          </p:nvPr>
        </p:nvSpPr>
        <p:spPr>
          <a:xfrm>
            <a:off x="1423987" y="2402682"/>
            <a:ext cx="7921625" cy="360362"/>
          </a:xfrm>
        </p:spPr>
        <p:txBody>
          <a:bodyPr wrap="none"/>
          <a:lstStyle/>
          <a:p>
            <a:pPr marL="0" indent="0" eaLnBrk="1" hangingPunct="1">
              <a:spcBef>
                <a:spcPct val="0"/>
              </a:spcBef>
              <a:buFont typeface="Arial" panose="020B0604020202020204" pitchFamily="34" charset="0"/>
              <a:buNone/>
            </a:pPr>
            <a:endParaRPr lang="en-US" altLang="en-US" sz="1600" dirty="0">
              <a:solidFill>
                <a:srgbClr val="FFFFFF"/>
              </a:solidFill>
            </a:endParaRPr>
          </a:p>
        </p:txBody>
      </p:sp>
    </p:spTree>
    <p:extLst>
      <p:ext uri="{BB962C8B-B14F-4D97-AF65-F5344CB8AC3E}">
        <p14:creationId xmlns:p14="http://schemas.microsoft.com/office/powerpoint/2010/main" val="225638180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Slide Number Placeholder 3">
            <a:extLst>
              <a:ext uri="{FF2B5EF4-FFF2-40B4-BE49-F238E27FC236}">
                <a16:creationId xmlns:a16="http://schemas.microsoft.com/office/drawing/2014/main" id="{B5792955-6642-7586-76E1-05B977366E72}"/>
              </a:ext>
            </a:extLst>
          </p:cNvPr>
          <p:cNvSpPr>
            <a:spLocks noGrp="1"/>
          </p:cNvSpPr>
          <p:nvPr>
            <p:ph type="sldNum" sz="quarter" idx="17"/>
          </p:nvPr>
        </p:nvSpPr>
        <p:spPr>
          <a:xfrm>
            <a:off x="9129713" y="6597650"/>
            <a:ext cx="215900" cy="144463"/>
          </a:xfrm>
        </p:spPr>
        <p:txBody>
          <a:bodyPr/>
          <a:lstStyle/>
          <a:p>
            <a:pPr>
              <a:spcAft>
                <a:spcPts val="600"/>
              </a:spcAft>
            </a:pPr>
            <a:fld id="{3E925E15-793A-4726-A89B-2C6FBBAE4F57}" type="slidenum">
              <a:rPr lang="en-US" altLang="en-US"/>
              <a:pPr>
                <a:spcAft>
                  <a:spcPts val="600"/>
                </a:spcAft>
              </a:pPr>
              <a:t>5</a:t>
            </a:fld>
            <a:endParaRPr lang="en-US" altLang="en-US"/>
          </a:p>
        </p:txBody>
      </p:sp>
      <p:sp>
        <p:nvSpPr>
          <p:cNvPr id="2" name="Title 1">
            <a:extLst>
              <a:ext uri="{FF2B5EF4-FFF2-40B4-BE49-F238E27FC236}">
                <a16:creationId xmlns:a16="http://schemas.microsoft.com/office/drawing/2014/main" id="{5DFDC993-0E68-4805-950E-08BCD2CFF761}"/>
              </a:ext>
            </a:extLst>
          </p:cNvPr>
          <p:cNvSpPr>
            <a:spLocks noGrp="1"/>
          </p:cNvSpPr>
          <p:nvPr>
            <p:ph type="title"/>
          </p:nvPr>
        </p:nvSpPr>
        <p:spPr>
          <a:xfrm>
            <a:off x="2438400" y="115888"/>
            <a:ext cx="6896100" cy="693749"/>
          </a:xfrm>
        </p:spPr>
        <p:txBody>
          <a:bodyPr wrap="square" anchor="b">
            <a:normAutofit/>
          </a:bodyPr>
          <a:lstStyle/>
          <a:p>
            <a:pPr>
              <a:lnSpc>
                <a:spcPct val="90000"/>
              </a:lnSpc>
            </a:pPr>
            <a:r>
              <a:rPr lang="en-US"/>
              <a:t>Sản phẩm và Giải pháp</a:t>
            </a:r>
            <a:br>
              <a:rPr lang="en-US"/>
            </a:br>
            <a:r>
              <a:rPr lang="en-US" i="1"/>
              <a:t>Products &amp; Solutions</a:t>
            </a:r>
          </a:p>
        </p:txBody>
      </p:sp>
      <p:sp>
        <p:nvSpPr>
          <p:cNvPr id="5" name="Content Placeholder 4">
            <a:extLst>
              <a:ext uri="{FF2B5EF4-FFF2-40B4-BE49-F238E27FC236}">
                <a16:creationId xmlns:a16="http://schemas.microsoft.com/office/drawing/2014/main" id="{8918F150-2B10-4920-B972-FE9FBE29F469}"/>
              </a:ext>
            </a:extLst>
          </p:cNvPr>
          <p:cNvSpPr>
            <a:spLocks noGrp="1"/>
          </p:cNvSpPr>
          <p:nvPr>
            <p:ph sz="quarter" idx="15"/>
          </p:nvPr>
        </p:nvSpPr>
        <p:spPr>
          <a:xfrm>
            <a:off x="609600" y="1124744"/>
            <a:ext cx="8724900" cy="2837656"/>
          </a:xfrm>
        </p:spPr>
        <p:txBody>
          <a:bodyPr/>
          <a:lstStyle/>
          <a:p>
            <a:r>
              <a:rPr lang="en-US" dirty="0" err="1"/>
              <a:t>Sản</a:t>
            </a:r>
            <a:r>
              <a:rPr lang="en-US" dirty="0"/>
              <a:t> </a:t>
            </a:r>
            <a:r>
              <a:rPr lang="en-US" dirty="0" err="1"/>
              <a:t>phẩm</a:t>
            </a:r>
            <a:r>
              <a:rPr lang="en-US" dirty="0"/>
              <a:t> </a:t>
            </a:r>
            <a:r>
              <a:rPr lang="en-US" dirty="0" err="1"/>
              <a:t>bê</a:t>
            </a:r>
            <a:r>
              <a:rPr lang="en-US" dirty="0"/>
              <a:t> </a:t>
            </a:r>
            <a:r>
              <a:rPr lang="en-US" dirty="0" err="1"/>
              <a:t>tông</a:t>
            </a:r>
            <a:r>
              <a:rPr lang="en-US" dirty="0"/>
              <a:t> </a:t>
            </a:r>
            <a:r>
              <a:rPr lang="en-US" dirty="0" err="1"/>
              <a:t>phù</a:t>
            </a:r>
            <a:r>
              <a:rPr lang="en-US" dirty="0"/>
              <a:t> </a:t>
            </a:r>
            <a:r>
              <a:rPr lang="en-US" dirty="0" err="1"/>
              <a:t>hợp</a:t>
            </a:r>
            <a:r>
              <a:rPr lang="en-US" dirty="0"/>
              <a:t> </a:t>
            </a:r>
            <a:r>
              <a:rPr lang="en-US" dirty="0" err="1"/>
              <a:t>yêu</a:t>
            </a:r>
            <a:r>
              <a:rPr lang="en-US" dirty="0"/>
              <a:t> </a:t>
            </a:r>
            <a:r>
              <a:rPr lang="en-US" dirty="0" err="1"/>
              <a:t>cầu</a:t>
            </a:r>
            <a:r>
              <a:rPr lang="en-US" dirty="0"/>
              <a:t> </a:t>
            </a:r>
            <a:r>
              <a:rPr lang="en-US" dirty="0" err="1"/>
              <a:t>các</a:t>
            </a:r>
            <a:r>
              <a:rPr lang="en-US" dirty="0"/>
              <a:t> </a:t>
            </a:r>
            <a:r>
              <a:rPr lang="en-US" dirty="0" err="1"/>
              <a:t>tiêu</a:t>
            </a:r>
            <a:r>
              <a:rPr lang="en-US" dirty="0"/>
              <a:t> </a:t>
            </a:r>
            <a:r>
              <a:rPr lang="en-US" dirty="0" err="1"/>
              <a:t>chuẩn</a:t>
            </a:r>
            <a:endParaRPr lang="en-US" dirty="0"/>
          </a:p>
          <a:p>
            <a:pPr lvl="1"/>
            <a:r>
              <a:rPr lang="en-US" sz="1400" i="1" dirty="0"/>
              <a:t>TCVN 9340:2012 _ </a:t>
            </a:r>
            <a:r>
              <a:rPr lang="en-US" sz="1400" i="1" dirty="0" err="1"/>
              <a:t>Hỗn</a:t>
            </a:r>
            <a:r>
              <a:rPr lang="en-US" sz="1400" i="1" dirty="0"/>
              <a:t> </a:t>
            </a:r>
            <a:r>
              <a:rPr lang="en-US" sz="1400" i="1" dirty="0" err="1"/>
              <a:t>hợp</a:t>
            </a:r>
            <a:r>
              <a:rPr lang="en-US" sz="1400" i="1" dirty="0"/>
              <a:t> </a:t>
            </a:r>
            <a:r>
              <a:rPr lang="en-US" sz="1400" i="1" dirty="0" err="1"/>
              <a:t>bê</a:t>
            </a:r>
            <a:r>
              <a:rPr lang="en-US" sz="1400" i="1" dirty="0"/>
              <a:t> </a:t>
            </a:r>
            <a:r>
              <a:rPr lang="en-US" sz="1400" i="1" dirty="0" err="1"/>
              <a:t>tông</a:t>
            </a:r>
            <a:r>
              <a:rPr lang="en-US" sz="1400" i="1" dirty="0"/>
              <a:t> </a:t>
            </a:r>
            <a:r>
              <a:rPr lang="en-US" sz="1400" i="1" dirty="0" err="1"/>
              <a:t>trộn</a:t>
            </a:r>
            <a:r>
              <a:rPr lang="en-US" sz="1400" i="1" dirty="0"/>
              <a:t> </a:t>
            </a:r>
            <a:r>
              <a:rPr lang="en-US" sz="1400" i="1" dirty="0" err="1"/>
              <a:t>sẵn</a:t>
            </a:r>
            <a:r>
              <a:rPr lang="en-US" sz="1400" i="1" dirty="0"/>
              <a:t> - </a:t>
            </a:r>
            <a:r>
              <a:rPr lang="en-US" sz="1400" i="1" dirty="0" err="1"/>
              <a:t>Yêu</a:t>
            </a:r>
            <a:r>
              <a:rPr lang="en-US" sz="1400" i="1" dirty="0"/>
              <a:t> </a:t>
            </a:r>
            <a:r>
              <a:rPr lang="en-US" sz="1400" i="1" dirty="0" err="1"/>
              <a:t>cầu</a:t>
            </a:r>
            <a:r>
              <a:rPr lang="en-US" sz="1400" i="1" dirty="0"/>
              <a:t> </a:t>
            </a:r>
            <a:r>
              <a:rPr lang="en-US" sz="1400" i="1" dirty="0" err="1"/>
              <a:t>cơ</a:t>
            </a:r>
            <a:r>
              <a:rPr lang="en-US" sz="1400" i="1" dirty="0"/>
              <a:t> </a:t>
            </a:r>
            <a:r>
              <a:rPr lang="en-US" sz="1400" i="1" dirty="0" err="1"/>
              <a:t>bản</a:t>
            </a:r>
            <a:r>
              <a:rPr lang="en-US" sz="1400" i="1" dirty="0"/>
              <a:t> </a:t>
            </a:r>
            <a:r>
              <a:rPr lang="en-US" sz="1400" i="1" dirty="0" err="1"/>
              <a:t>đánh</a:t>
            </a:r>
            <a:r>
              <a:rPr lang="en-US" sz="1400" i="1" dirty="0"/>
              <a:t> </a:t>
            </a:r>
            <a:r>
              <a:rPr lang="en-US" sz="1400" i="1" dirty="0" err="1"/>
              <a:t>giá</a:t>
            </a:r>
            <a:r>
              <a:rPr lang="en-US" sz="1400" i="1" dirty="0"/>
              <a:t> </a:t>
            </a:r>
            <a:r>
              <a:rPr lang="en-US" sz="1400" i="1" dirty="0" err="1"/>
              <a:t>chất</a:t>
            </a:r>
            <a:r>
              <a:rPr lang="en-US" sz="1400" i="1" dirty="0"/>
              <a:t> </a:t>
            </a:r>
            <a:r>
              <a:rPr lang="en-US" sz="1400" i="1" dirty="0" err="1"/>
              <a:t>lượng</a:t>
            </a:r>
            <a:r>
              <a:rPr lang="en-US" sz="1400" i="1" dirty="0"/>
              <a:t> </a:t>
            </a:r>
            <a:r>
              <a:rPr lang="en-US" sz="1400" i="1" dirty="0" err="1"/>
              <a:t>và</a:t>
            </a:r>
            <a:r>
              <a:rPr lang="en-US" sz="1400" i="1" dirty="0"/>
              <a:t> </a:t>
            </a:r>
            <a:r>
              <a:rPr lang="en-US" sz="1400" i="1" dirty="0" err="1"/>
              <a:t>nghiệm</a:t>
            </a:r>
            <a:r>
              <a:rPr lang="en-US" sz="1400" i="1" dirty="0"/>
              <a:t> </a:t>
            </a:r>
            <a:r>
              <a:rPr lang="en-US" sz="1400" i="1" dirty="0" err="1"/>
              <a:t>thu</a:t>
            </a:r>
            <a:endParaRPr lang="en-US" sz="1400" i="1" dirty="0"/>
          </a:p>
          <a:p>
            <a:pPr lvl="1"/>
            <a:r>
              <a:rPr lang="en-US" sz="1400" i="1" dirty="0"/>
              <a:t>BSEN 206-1 _ Concrete - Part 1: Specification, performance, production and conformity.</a:t>
            </a:r>
          </a:p>
          <a:p>
            <a:pPr lvl="1"/>
            <a:r>
              <a:rPr lang="en-US" sz="1400" i="1" dirty="0"/>
              <a:t>ASTM C94/C 94M – Standard Specification for Ready-Mixed Concrete</a:t>
            </a:r>
          </a:p>
          <a:p>
            <a:pPr>
              <a:spcBef>
                <a:spcPts val="1200"/>
              </a:spcBef>
            </a:pPr>
            <a:r>
              <a:rPr lang="en-US" dirty="0" err="1"/>
              <a:t>Sản</a:t>
            </a:r>
            <a:r>
              <a:rPr lang="en-US" dirty="0"/>
              <a:t> </a:t>
            </a:r>
            <a:r>
              <a:rPr lang="en-US" dirty="0" err="1"/>
              <a:t>phẩm</a:t>
            </a:r>
            <a:r>
              <a:rPr lang="en-US" dirty="0"/>
              <a:t> </a:t>
            </a:r>
            <a:r>
              <a:rPr lang="en-US" dirty="0" err="1"/>
              <a:t>theo</a:t>
            </a:r>
            <a:r>
              <a:rPr lang="en-US" dirty="0"/>
              <a:t> </a:t>
            </a:r>
            <a:r>
              <a:rPr lang="en-US" dirty="0" err="1"/>
              <a:t>cấp</a:t>
            </a:r>
            <a:r>
              <a:rPr lang="en-US" dirty="0"/>
              <a:t> </a:t>
            </a:r>
            <a:r>
              <a:rPr lang="en-US" dirty="0" err="1"/>
              <a:t>độ</a:t>
            </a:r>
            <a:r>
              <a:rPr lang="en-US" dirty="0"/>
              <a:t> </a:t>
            </a:r>
            <a:r>
              <a:rPr lang="en-US" dirty="0" err="1"/>
              <a:t>bên</a:t>
            </a:r>
            <a:r>
              <a:rPr lang="en-US" dirty="0"/>
              <a:t> </a:t>
            </a:r>
            <a:r>
              <a:rPr lang="en-US" dirty="0" err="1"/>
              <a:t>chịu</a:t>
            </a:r>
            <a:r>
              <a:rPr lang="en-US" dirty="0"/>
              <a:t> </a:t>
            </a:r>
            <a:r>
              <a:rPr lang="en-US" dirty="0" err="1"/>
              <a:t>nén</a:t>
            </a:r>
            <a:r>
              <a:rPr lang="en-US" dirty="0"/>
              <a:t>: </a:t>
            </a:r>
          </a:p>
          <a:p>
            <a:pPr marL="0" indent="0">
              <a:spcBef>
                <a:spcPts val="0"/>
              </a:spcBef>
              <a:buNone/>
            </a:pPr>
            <a:r>
              <a:rPr lang="en-US" sz="1600" i="1" dirty="0"/>
              <a:t>    B3.5; B5; B7.5; B10; B12.5; B15; B20; B25; B30; B35; B40; B45; B50; B55; B60;</a:t>
            </a:r>
          </a:p>
          <a:p>
            <a:pPr>
              <a:spcBef>
                <a:spcPts val="1200"/>
              </a:spcBef>
            </a:pPr>
            <a:r>
              <a:rPr lang="en-US" dirty="0" err="1"/>
              <a:t>Sản</a:t>
            </a:r>
            <a:r>
              <a:rPr lang="en-US" dirty="0"/>
              <a:t> </a:t>
            </a:r>
            <a:r>
              <a:rPr lang="en-US" dirty="0" err="1"/>
              <a:t>phẩm</a:t>
            </a:r>
            <a:r>
              <a:rPr lang="en-US" dirty="0"/>
              <a:t> </a:t>
            </a:r>
            <a:r>
              <a:rPr lang="en-US" dirty="0" err="1"/>
              <a:t>theo</a:t>
            </a:r>
            <a:r>
              <a:rPr lang="en-US" dirty="0"/>
              <a:t> Mac </a:t>
            </a:r>
            <a:r>
              <a:rPr lang="en-US" dirty="0" err="1"/>
              <a:t>bê</a:t>
            </a:r>
            <a:r>
              <a:rPr lang="en-US" dirty="0"/>
              <a:t> </a:t>
            </a:r>
            <a:r>
              <a:rPr lang="en-US" dirty="0" err="1"/>
              <a:t>tông</a:t>
            </a:r>
            <a:r>
              <a:rPr lang="en-US" dirty="0"/>
              <a:t>: </a:t>
            </a:r>
          </a:p>
          <a:p>
            <a:pPr marL="0" indent="0">
              <a:spcBef>
                <a:spcPts val="0"/>
              </a:spcBef>
              <a:buNone/>
            </a:pPr>
            <a:r>
              <a:rPr lang="en-US" sz="1600" i="1" dirty="0"/>
              <a:t>    M75; M100; M150; M200; M250; M300; M350; M400; M450; M500; M550; M600; M650; M700; M750; M800.</a:t>
            </a:r>
          </a:p>
          <a:p>
            <a:pPr>
              <a:spcBef>
                <a:spcPts val="1200"/>
              </a:spcBef>
            </a:pPr>
            <a:endParaRPr lang="en-US" sz="1600" i="1" dirty="0"/>
          </a:p>
        </p:txBody>
      </p:sp>
      <p:pic>
        <p:nvPicPr>
          <p:cNvPr id="7" name="Picture 6">
            <a:extLst>
              <a:ext uri="{FF2B5EF4-FFF2-40B4-BE49-F238E27FC236}">
                <a16:creationId xmlns:a16="http://schemas.microsoft.com/office/drawing/2014/main" id="{405A5764-296B-4C3C-856E-73A118C923B3}"/>
              </a:ext>
            </a:extLst>
          </p:cNvPr>
          <p:cNvPicPr>
            <a:picLocks noChangeAspect="1"/>
          </p:cNvPicPr>
          <p:nvPr/>
        </p:nvPicPr>
        <p:blipFill>
          <a:blip r:embed="rId2"/>
          <a:stretch>
            <a:fillRect/>
          </a:stretch>
        </p:blipFill>
        <p:spPr>
          <a:xfrm>
            <a:off x="3048000" y="4191000"/>
            <a:ext cx="3352800" cy="1872462"/>
          </a:xfrm>
          <a:prstGeom prst="rect">
            <a:avLst/>
          </a:prstGeom>
        </p:spPr>
      </p:pic>
    </p:spTree>
    <p:extLst>
      <p:ext uri="{BB962C8B-B14F-4D97-AF65-F5344CB8AC3E}">
        <p14:creationId xmlns:p14="http://schemas.microsoft.com/office/powerpoint/2010/main" val="224965658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FDC993-0E68-4805-950E-08BCD2CFF761}"/>
              </a:ext>
            </a:extLst>
          </p:cNvPr>
          <p:cNvSpPr>
            <a:spLocks noGrp="1"/>
          </p:cNvSpPr>
          <p:nvPr>
            <p:ph type="title"/>
          </p:nvPr>
        </p:nvSpPr>
        <p:spPr/>
        <p:txBody>
          <a:bodyPr/>
          <a:lstStyle/>
          <a:p>
            <a:r>
              <a:rPr lang="en-US" dirty="0" err="1"/>
              <a:t>Giải</a:t>
            </a:r>
            <a:r>
              <a:rPr lang="en-US" dirty="0"/>
              <a:t> </a:t>
            </a:r>
            <a:r>
              <a:rPr lang="en-US" dirty="0" err="1"/>
              <a:t>pháp</a:t>
            </a:r>
            <a:r>
              <a:rPr lang="en-US" dirty="0"/>
              <a:t> </a:t>
            </a:r>
            <a:r>
              <a:rPr lang="en-US" dirty="0" err="1"/>
              <a:t>nhà</a:t>
            </a:r>
            <a:r>
              <a:rPr lang="en-US" dirty="0"/>
              <a:t> </a:t>
            </a:r>
            <a:r>
              <a:rPr lang="en-US" dirty="0" err="1"/>
              <a:t>cao</a:t>
            </a:r>
            <a:r>
              <a:rPr lang="en-US" dirty="0"/>
              <a:t> </a:t>
            </a:r>
            <a:r>
              <a:rPr lang="en-US" dirty="0" err="1"/>
              <a:t>tầng</a:t>
            </a:r>
            <a:br>
              <a:rPr lang="en-US" dirty="0"/>
            </a:br>
            <a:r>
              <a:rPr lang="en-US" i="1" dirty="0"/>
              <a:t>Highrise Building Solutions</a:t>
            </a:r>
            <a:endParaRPr lang="en-US" dirty="0"/>
          </a:p>
        </p:txBody>
      </p:sp>
      <p:sp>
        <p:nvSpPr>
          <p:cNvPr id="4" name="Slide Number Placeholder 3">
            <a:extLst>
              <a:ext uri="{FF2B5EF4-FFF2-40B4-BE49-F238E27FC236}">
                <a16:creationId xmlns:a16="http://schemas.microsoft.com/office/drawing/2014/main" id="{8438F90F-F4FA-4492-9FFE-A045343847A4}"/>
              </a:ext>
            </a:extLst>
          </p:cNvPr>
          <p:cNvSpPr>
            <a:spLocks noGrp="1"/>
          </p:cNvSpPr>
          <p:nvPr>
            <p:ph type="sldNum" sz="quarter" idx="12"/>
          </p:nvPr>
        </p:nvSpPr>
        <p:spPr/>
        <p:txBody>
          <a:bodyPr/>
          <a:lstStyle/>
          <a:p>
            <a:endParaRPr lang="en-VN" dirty="0"/>
          </a:p>
        </p:txBody>
      </p:sp>
      <p:pic>
        <p:nvPicPr>
          <p:cNvPr id="5" name="Picture 2">
            <a:extLst>
              <a:ext uri="{FF2B5EF4-FFF2-40B4-BE49-F238E27FC236}">
                <a16:creationId xmlns:a16="http://schemas.microsoft.com/office/drawing/2014/main" id="{CC53313D-86AE-4F4A-83C2-58AB394A9971}"/>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53019" r="-1"/>
          <a:stretch/>
        </p:blipFill>
        <p:spPr bwMode="auto">
          <a:xfrm>
            <a:off x="5715001" y="1078785"/>
            <a:ext cx="3505199" cy="50482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aphicFrame>
        <p:nvGraphicFramePr>
          <p:cNvPr id="7" name="Diagram 6">
            <a:extLst>
              <a:ext uri="{FF2B5EF4-FFF2-40B4-BE49-F238E27FC236}">
                <a16:creationId xmlns:a16="http://schemas.microsoft.com/office/drawing/2014/main" id="{7C22350F-E3F6-4D9F-BBA9-7997F115D05B}"/>
              </a:ext>
            </a:extLst>
          </p:cNvPr>
          <p:cNvGraphicFramePr/>
          <p:nvPr>
            <p:extLst>
              <p:ext uri="{D42A27DB-BD31-4B8C-83A1-F6EECF244321}">
                <p14:modId xmlns:p14="http://schemas.microsoft.com/office/powerpoint/2010/main" val="4158101335"/>
              </p:ext>
            </p:extLst>
          </p:nvPr>
        </p:nvGraphicFramePr>
        <p:xfrm>
          <a:off x="541590" y="1078785"/>
          <a:ext cx="5097211" cy="504825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02130712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FDC993-0E68-4805-950E-08BCD2CFF761}"/>
              </a:ext>
            </a:extLst>
          </p:cNvPr>
          <p:cNvSpPr>
            <a:spLocks noGrp="1"/>
          </p:cNvSpPr>
          <p:nvPr>
            <p:ph type="title"/>
          </p:nvPr>
        </p:nvSpPr>
        <p:spPr/>
        <p:txBody>
          <a:bodyPr/>
          <a:lstStyle/>
          <a:p>
            <a:r>
              <a:rPr lang="en-US" dirty="0" err="1"/>
              <a:t>Sản</a:t>
            </a:r>
            <a:r>
              <a:rPr lang="en-US" dirty="0"/>
              <a:t> </a:t>
            </a:r>
            <a:r>
              <a:rPr lang="en-US" dirty="0" err="1"/>
              <a:t>phẩm</a:t>
            </a:r>
            <a:r>
              <a:rPr lang="en-US" dirty="0"/>
              <a:t> </a:t>
            </a:r>
            <a:r>
              <a:rPr lang="en-US" dirty="0" err="1"/>
              <a:t>và</a:t>
            </a:r>
            <a:r>
              <a:rPr lang="en-US" dirty="0"/>
              <a:t> </a:t>
            </a:r>
            <a:r>
              <a:rPr lang="en-US" dirty="0" err="1"/>
              <a:t>Giải</a:t>
            </a:r>
            <a:r>
              <a:rPr lang="en-US" dirty="0"/>
              <a:t> </a:t>
            </a:r>
            <a:r>
              <a:rPr lang="en-US" dirty="0" err="1"/>
              <a:t>pháp</a:t>
            </a:r>
            <a:br>
              <a:rPr lang="en-US" dirty="0"/>
            </a:br>
            <a:r>
              <a:rPr lang="en-US" i="1" dirty="0"/>
              <a:t>Products &amp; Solutions</a:t>
            </a:r>
          </a:p>
        </p:txBody>
      </p:sp>
      <p:sp>
        <p:nvSpPr>
          <p:cNvPr id="4" name="Slide Number Placeholder 3">
            <a:extLst>
              <a:ext uri="{FF2B5EF4-FFF2-40B4-BE49-F238E27FC236}">
                <a16:creationId xmlns:a16="http://schemas.microsoft.com/office/drawing/2014/main" id="{8438F90F-F4FA-4492-9FFE-A045343847A4}"/>
              </a:ext>
            </a:extLst>
          </p:cNvPr>
          <p:cNvSpPr>
            <a:spLocks noGrp="1"/>
          </p:cNvSpPr>
          <p:nvPr>
            <p:ph type="sldNum" sz="quarter" idx="12"/>
          </p:nvPr>
        </p:nvSpPr>
        <p:spPr/>
        <p:txBody>
          <a:bodyPr/>
          <a:lstStyle/>
          <a:p>
            <a:endParaRPr lang="en-VN" dirty="0"/>
          </a:p>
        </p:txBody>
      </p:sp>
      <p:sp>
        <p:nvSpPr>
          <p:cNvPr id="5" name="Content Placeholder 5">
            <a:extLst>
              <a:ext uri="{FF2B5EF4-FFF2-40B4-BE49-F238E27FC236}">
                <a16:creationId xmlns:a16="http://schemas.microsoft.com/office/drawing/2014/main" id="{86278D17-6E7D-46CA-BB2E-445E2599DC25}"/>
              </a:ext>
            </a:extLst>
          </p:cNvPr>
          <p:cNvSpPr txBox="1">
            <a:spLocks/>
          </p:cNvSpPr>
          <p:nvPr/>
        </p:nvSpPr>
        <p:spPr bwMode="auto">
          <a:xfrm>
            <a:off x="560389" y="1295401"/>
            <a:ext cx="3859211" cy="27431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lvl1pPr marL="269875" indent="-269875" algn="l" rtl="0" eaLnBrk="0" fontAlgn="base" hangingPunct="0">
              <a:spcBef>
                <a:spcPts val="575"/>
              </a:spcBef>
              <a:spcAft>
                <a:spcPct val="0"/>
              </a:spcAft>
              <a:buClr>
                <a:srgbClr val="FF1100"/>
              </a:buClr>
              <a:buFont typeface="Arial" panose="020B0604020202020204" pitchFamily="34" charset="0"/>
              <a:buChar char="•"/>
              <a:defRPr sz="2400" kern="1200">
                <a:solidFill>
                  <a:schemeClr val="tx1"/>
                </a:solidFill>
                <a:latin typeface="Arial" pitchFamily="34" charset="0"/>
                <a:ea typeface="+mn-ea"/>
                <a:cs typeface="Arial" pitchFamily="34" charset="0"/>
              </a:defRPr>
            </a:lvl1pPr>
            <a:lvl2pPr marL="534988" indent="-265113" algn="l" rtl="0" eaLnBrk="0" fontAlgn="base" hangingPunct="0">
              <a:spcBef>
                <a:spcPts val="25"/>
              </a:spcBef>
              <a:spcAft>
                <a:spcPct val="0"/>
              </a:spcAft>
              <a:buClr>
                <a:srgbClr val="FF1100"/>
              </a:buClr>
              <a:buSzPct val="60000"/>
              <a:buFont typeface="Wingdings 3" panose="05040102010807070707" pitchFamily="18" charset="2"/>
              <a:buChar char=""/>
              <a:defRPr sz="2200" kern="1200">
                <a:solidFill>
                  <a:schemeClr val="tx1"/>
                </a:solidFill>
                <a:latin typeface="Arial" pitchFamily="34" charset="0"/>
                <a:ea typeface="+mn-ea"/>
                <a:cs typeface="Arial" pitchFamily="34" charset="0"/>
              </a:defRPr>
            </a:lvl2pPr>
            <a:lvl3pPr marL="820738" indent="-284163" algn="l" rtl="0" eaLnBrk="0" fontAlgn="base" hangingPunct="0">
              <a:spcBef>
                <a:spcPts val="475"/>
              </a:spcBef>
              <a:spcAft>
                <a:spcPct val="0"/>
              </a:spcAft>
              <a:buClr>
                <a:srgbClr val="FF1100"/>
              </a:buClr>
              <a:buSzPct val="60000"/>
              <a:buFont typeface="Symbol" panose="05050102010706020507" pitchFamily="18" charset="2"/>
              <a:buChar char="-"/>
              <a:defRPr lang="de-CH" sz="2000" kern="1200" dirty="0">
                <a:solidFill>
                  <a:schemeClr val="tx1"/>
                </a:solidFill>
                <a:latin typeface="Arial" pitchFamily="34" charset="0"/>
                <a:ea typeface="+mn-ea"/>
                <a:cs typeface="Arial" pitchFamily="34" charset="0"/>
              </a:defRPr>
            </a:lvl3pPr>
            <a:lvl4pPr marL="1111250" indent="-284163" algn="l" rtl="0" eaLnBrk="0" fontAlgn="base" hangingPunct="0">
              <a:spcBef>
                <a:spcPts val="475"/>
              </a:spcBef>
              <a:spcAft>
                <a:spcPct val="0"/>
              </a:spcAft>
              <a:buClr>
                <a:srgbClr val="FF1100"/>
              </a:buClr>
              <a:buSzPct val="60000"/>
              <a:buFont typeface="Symbol" panose="05050102010706020507" pitchFamily="18" charset="2"/>
              <a:buChar char=""/>
              <a:defRPr sz="2000" kern="1200">
                <a:solidFill>
                  <a:schemeClr val="tx1"/>
                </a:solidFill>
                <a:latin typeface="Arial" pitchFamily="34" charset="0"/>
                <a:ea typeface="+mn-ea"/>
                <a:cs typeface="Arial" pitchFamily="34" charset="0"/>
              </a:defRPr>
            </a:lvl4pPr>
            <a:lvl5pPr marL="1395413" indent="-284163" algn="l" rtl="0" eaLnBrk="0" fontAlgn="base" hangingPunct="0">
              <a:spcBef>
                <a:spcPts val="475"/>
              </a:spcBef>
              <a:spcAft>
                <a:spcPct val="0"/>
              </a:spcAft>
              <a:buClr>
                <a:srgbClr val="FF1100"/>
              </a:buClr>
              <a:buSzPct val="60000"/>
              <a:buFont typeface="Symbol" panose="05050102010706020507" pitchFamily="18" charset="2"/>
              <a:buChar char="-"/>
              <a:defRPr sz="2000" kern="1200">
                <a:solidFill>
                  <a:schemeClr val="tx1"/>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spcAft>
                <a:spcPts val="1200"/>
              </a:spcAft>
              <a:buFont typeface="Arial" panose="020B0604020202020204" pitchFamily="34" charset="0"/>
              <a:buNone/>
            </a:pPr>
            <a:r>
              <a:rPr lang="vi-VN" sz="1400" b="1" dirty="0"/>
              <a:t>Bê Tông Khối Lớn</a:t>
            </a:r>
            <a:r>
              <a:rPr lang="en-US" sz="1400" b="1" dirty="0"/>
              <a:t>:</a:t>
            </a:r>
            <a:endParaRPr lang="vi-VN" sz="1400" b="1" dirty="0"/>
          </a:p>
          <a:p>
            <a:r>
              <a:rPr lang="vi-VN" sz="1200" b="1" dirty="0"/>
              <a:t>Đặc tính</a:t>
            </a:r>
            <a:r>
              <a:rPr lang="vi-VN" sz="1200" dirty="0"/>
              <a:t>: Bê tông</a:t>
            </a:r>
            <a:r>
              <a:rPr lang="en-US" sz="1200" dirty="0"/>
              <a:t> </a:t>
            </a:r>
            <a:r>
              <a:rPr lang="vi-VN" sz="1200" dirty="0"/>
              <a:t>được thiết kế đặc biệt </a:t>
            </a:r>
            <a:r>
              <a:rPr lang="en-US" sz="1200" dirty="0" err="1"/>
              <a:t>giảm</a:t>
            </a:r>
            <a:r>
              <a:rPr lang="en-US" sz="1200" dirty="0"/>
              <a:t> </a:t>
            </a:r>
            <a:r>
              <a:rPr lang="en-US" sz="1200" dirty="0" err="1"/>
              <a:t>lượng</a:t>
            </a:r>
            <a:r>
              <a:rPr lang="en-US" sz="1200" dirty="0"/>
              <a:t> </a:t>
            </a:r>
            <a:r>
              <a:rPr lang="en-US" sz="1200" dirty="0" err="1"/>
              <a:t>nhiệt</a:t>
            </a:r>
            <a:r>
              <a:rPr lang="en-US" sz="1200" dirty="0"/>
              <a:t> </a:t>
            </a:r>
            <a:r>
              <a:rPr lang="en-US" sz="1200" dirty="0" err="1"/>
              <a:t>phát</a:t>
            </a:r>
            <a:r>
              <a:rPr lang="en-US" sz="1200" dirty="0"/>
              <a:t> </a:t>
            </a:r>
            <a:r>
              <a:rPr lang="en-US" sz="1200" dirty="0" err="1"/>
              <a:t>sinh</a:t>
            </a:r>
            <a:r>
              <a:rPr lang="en-US" sz="1200" dirty="0"/>
              <a:t> do </a:t>
            </a:r>
            <a:r>
              <a:rPr lang="en-US" sz="1200" dirty="0" err="1"/>
              <a:t>quá</a:t>
            </a:r>
            <a:r>
              <a:rPr lang="en-US" sz="1200" dirty="0"/>
              <a:t> </a:t>
            </a:r>
            <a:r>
              <a:rPr lang="en-US" sz="1200" dirty="0" err="1"/>
              <a:t>trình</a:t>
            </a:r>
            <a:r>
              <a:rPr lang="en-US" sz="1200" dirty="0"/>
              <a:t> </a:t>
            </a:r>
            <a:r>
              <a:rPr lang="en-US" sz="1200" dirty="0" err="1"/>
              <a:t>thuỷ</a:t>
            </a:r>
            <a:r>
              <a:rPr lang="en-US" sz="1200" dirty="0"/>
              <a:t> </a:t>
            </a:r>
            <a:r>
              <a:rPr lang="en-US" sz="1200" dirty="0" err="1"/>
              <a:t>hoá</a:t>
            </a:r>
            <a:r>
              <a:rPr lang="en-US" sz="1200" dirty="0"/>
              <a:t> xi </a:t>
            </a:r>
            <a:r>
              <a:rPr lang="en-US" sz="1200" dirty="0" err="1"/>
              <a:t>măng</a:t>
            </a:r>
            <a:r>
              <a:rPr lang="en-US" sz="1200" dirty="0"/>
              <a:t>;</a:t>
            </a:r>
            <a:r>
              <a:rPr lang="vi-VN" sz="1200" dirty="0"/>
              <a:t> </a:t>
            </a:r>
            <a:endParaRPr lang="en-US" sz="1200" dirty="0"/>
          </a:p>
          <a:p>
            <a:r>
              <a:rPr lang="vi-VN" sz="1200" b="1" dirty="0"/>
              <a:t>Ứng dụng</a:t>
            </a:r>
            <a:r>
              <a:rPr lang="vi-VN" sz="1200" dirty="0"/>
              <a:t>: Sử cho các móng lớn </a:t>
            </a:r>
            <a:r>
              <a:rPr lang="en-US" sz="1200" dirty="0" err="1"/>
              <a:t>toàn</a:t>
            </a:r>
            <a:r>
              <a:rPr lang="en-US" sz="1200" dirty="0"/>
              <a:t> </a:t>
            </a:r>
            <a:r>
              <a:rPr lang="en-US" sz="1200" dirty="0" err="1"/>
              <a:t>khối</a:t>
            </a:r>
            <a:r>
              <a:rPr lang="en-US" sz="1200" dirty="0"/>
              <a:t>; </a:t>
            </a:r>
            <a:r>
              <a:rPr lang="en-US" sz="1200" dirty="0" err="1"/>
              <a:t>các</a:t>
            </a:r>
            <a:r>
              <a:rPr lang="en-US" sz="1200" dirty="0"/>
              <a:t> </a:t>
            </a:r>
            <a:r>
              <a:rPr lang="en-US" sz="1200" dirty="0" err="1"/>
              <a:t>hệ</a:t>
            </a:r>
            <a:r>
              <a:rPr lang="en-US" sz="1200" dirty="0"/>
              <a:t> </a:t>
            </a:r>
            <a:r>
              <a:rPr lang="en-US" sz="1200" dirty="0" err="1"/>
              <a:t>dầm</a:t>
            </a:r>
            <a:r>
              <a:rPr lang="en-US" sz="1200" dirty="0"/>
              <a:t> </a:t>
            </a:r>
            <a:r>
              <a:rPr lang="en-US" sz="1200" dirty="0" err="1"/>
              <a:t>chuyển</a:t>
            </a:r>
            <a:r>
              <a:rPr lang="en-US" sz="1200" dirty="0"/>
              <a:t> </a:t>
            </a:r>
            <a:r>
              <a:rPr lang="en-US" sz="1200" dirty="0" err="1"/>
              <a:t>tiếp</a:t>
            </a:r>
            <a:r>
              <a:rPr lang="en-US" sz="1200" dirty="0"/>
              <a:t> </a:t>
            </a:r>
            <a:r>
              <a:rPr lang="en-US" sz="1200" dirty="0" err="1"/>
              <a:t>có</a:t>
            </a:r>
            <a:r>
              <a:rPr lang="en-US" sz="1200" dirty="0"/>
              <a:t> </a:t>
            </a:r>
            <a:r>
              <a:rPr lang="en-US" sz="1200" dirty="0" err="1"/>
              <a:t>kích</a:t>
            </a:r>
            <a:r>
              <a:rPr lang="en-US" sz="1200" dirty="0"/>
              <a:t> </a:t>
            </a:r>
            <a:r>
              <a:rPr lang="en-US" sz="1200" dirty="0" err="1"/>
              <a:t>thước</a:t>
            </a:r>
            <a:r>
              <a:rPr lang="en-US" sz="1200" dirty="0"/>
              <a:t> </a:t>
            </a:r>
            <a:r>
              <a:rPr lang="en-US" sz="1200" dirty="0" err="1"/>
              <a:t>lớn</a:t>
            </a:r>
            <a:r>
              <a:rPr lang="en-US" sz="1200" dirty="0"/>
              <a:t> </a:t>
            </a:r>
            <a:r>
              <a:rPr lang="en-US" sz="1200" dirty="0" err="1"/>
              <a:t>cần</a:t>
            </a:r>
            <a:r>
              <a:rPr lang="en-US" sz="1200" dirty="0"/>
              <a:t> </a:t>
            </a:r>
            <a:r>
              <a:rPr lang="en-US" sz="1200" dirty="0" err="1"/>
              <a:t>điều</a:t>
            </a:r>
            <a:r>
              <a:rPr lang="en-US" sz="1200" dirty="0"/>
              <a:t> </a:t>
            </a:r>
            <a:r>
              <a:rPr lang="en-US" sz="1200" dirty="0" err="1"/>
              <a:t>kiện</a:t>
            </a:r>
            <a:r>
              <a:rPr lang="en-US" sz="1200" dirty="0"/>
              <a:t> </a:t>
            </a:r>
            <a:r>
              <a:rPr lang="en-US" sz="1200" dirty="0" err="1"/>
              <a:t>thi</a:t>
            </a:r>
            <a:r>
              <a:rPr lang="en-US" sz="1200" dirty="0"/>
              <a:t> </a:t>
            </a:r>
            <a:r>
              <a:rPr lang="en-US" sz="1200" dirty="0" err="1"/>
              <a:t>công</a:t>
            </a:r>
            <a:r>
              <a:rPr lang="en-US" sz="1200" dirty="0"/>
              <a:t> </a:t>
            </a:r>
            <a:r>
              <a:rPr lang="en-US" sz="1200" dirty="0" err="1"/>
              <a:t>và</a:t>
            </a:r>
            <a:r>
              <a:rPr lang="en-US" sz="1200" dirty="0"/>
              <a:t> </a:t>
            </a:r>
            <a:r>
              <a:rPr lang="en-US" sz="1200" dirty="0" err="1"/>
              <a:t>bảo</a:t>
            </a:r>
            <a:r>
              <a:rPr lang="en-US" sz="1200" dirty="0"/>
              <a:t> </a:t>
            </a:r>
            <a:r>
              <a:rPr lang="en-US" sz="1200" dirty="0" err="1"/>
              <a:t>dưỡng</a:t>
            </a:r>
            <a:r>
              <a:rPr lang="en-US" sz="1200" dirty="0"/>
              <a:t> </a:t>
            </a:r>
            <a:r>
              <a:rPr lang="en-US" sz="1200" dirty="0" err="1"/>
              <a:t>đặc</a:t>
            </a:r>
            <a:r>
              <a:rPr lang="en-US" sz="1200" dirty="0"/>
              <a:t> </a:t>
            </a:r>
            <a:r>
              <a:rPr lang="en-US" sz="1200" dirty="0" err="1"/>
              <a:t>biệt</a:t>
            </a:r>
            <a:r>
              <a:rPr lang="en-US" sz="1200" dirty="0"/>
              <a:t> </a:t>
            </a:r>
            <a:r>
              <a:rPr lang="en-US" sz="1200" dirty="0" err="1"/>
              <a:t>theo</a:t>
            </a:r>
            <a:r>
              <a:rPr lang="en-US" sz="1200" dirty="0"/>
              <a:t> </a:t>
            </a:r>
            <a:r>
              <a:rPr lang="en-US" sz="1200" dirty="0" err="1"/>
              <a:t>yêu</a:t>
            </a:r>
            <a:r>
              <a:rPr lang="en-US" sz="1200" dirty="0"/>
              <a:t> </a:t>
            </a:r>
            <a:r>
              <a:rPr lang="en-US" sz="1200" dirty="0" err="1"/>
              <a:t>cầu</a:t>
            </a:r>
            <a:r>
              <a:rPr lang="en-US" sz="1200" dirty="0"/>
              <a:t> </a:t>
            </a:r>
            <a:r>
              <a:rPr lang="en-US" sz="1200" dirty="0" err="1"/>
              <a:t>của</a:t>
            </a:r>
            <a:r>
              <a:rPr lang="en-US" sz="1200" dirty="0"/>
              <a:t> </a:t>
            </a:r>
            <a:r>
              <a:rPr lang="en-US" sz="1200" dirty="0" err="1"/>
              <a:t>tiêu</a:t>
            </a:r>
            <a:r>
              <a:rPr lang="en-US" sz="1200" dirty="0"/>
              <a:t> </a:t>
            </a:r>
            <a:r>
              <a:rPr lang="en-US" sz="1200" dirty="0" err="1"/>
              <a:t>chuẩn</a:t>
            </a:r>
            <a:r>
              <a:rPr lang="en-US" sz="1200" dirty="0"/>
              <a:t>;</a:t>
            </a:r>
          </a:p>
          <a:p>
            <a:r>
              <a:rPr lang="vi-VN" sz="1200" b="1" dirty="0"/>
              <a:t>Lợi ích</a:t>
            </a:r>
            <a:r>
              <a:rPr lang="vi-VN" sz="1200" dirty="0"/>
              <a:t>: </a:t>
            </a:r>
            <a:endParaRPr lang="en-US" sz="1200" dirty="0"/>
          </a:p>
          <a:p>
            <a:pPr lvl="1"/>
            <a:r>
              <a:rPr lang="en-US" sz="1100" dirty="0" err="1"/>
              <a:t>Thi</a:t>
            </a:r>
            <a:r>
              <a:rPr lang="en-US" sz="1100" dirty="0"/>
              <a:t> </a:t>
            </a:r>
            <a:r>
              <a:rPr lang="en-US" sz="1100" dirty="0" err="1"/>
              <a:t>công</a:t>
            </a:r>
            <a:r>
              <a:rPr lang="en-US" sz="1100" dirty="0"/>
              <a:t> </a:t>
            </a:r>
            <a:r>
              <a:rPr lang="en-US" sz="1100" dirty="0" err="1"/>
              <a:t>toàn</a:t>
            </a:r>
            <a:r>
              <a:rPr lang="en-US" sz="1100" dirty="0"/>
              <a:t> </a:t>
            </a:r>
            <a:r>
              <a:rPr lang="en-US" sz="1100" dirty="0" err="1"/>
              <a:t>khối</a:t>
            </a:r>
            <a:r>
              <a:rPr lang="en-US" sz="1100" dirty="0"/>
              <a:t> </a:t>
            </a:r>
            <a:r>
              <a:rPr lang="en-US" sz="1100" dirty="0" err="1"/>
              <a:t>nhanh</a:t>
            </a:r>
            <a:r>
              <a:rPr lang="en-US" sz="1100" dirty="0"/>
              <a:t> </a:t>
            </a:r>
            <a:r>
              <a:rPr lang="en-US" sz="1100" dirty="0" err="1"/>
              <a:t>chóng</a:t>
            </a:r>
            <a:r>
              <a:rPr lang="en-US" sz="1100" dirty="0"/>
              <a:t>; </a:t>
            </a:r>
          </a:p>
          <a:p>
            <a:pPr lvl="1"/>
            <a:r>
              <a:rPr lang="en-US" sz="1100" dirty="0" err="1"/>
              <a:t>Giảm</a:t>
            </a:r>
            <a:r>
              <a:rPr lang="en-US" sz="1100" dirty="0"/>
              <a:t> </a:t>
            </a:r>
            <a:r>
              <a:rPr lang="en-US" sz="1100" dirty="0" err="1"/>
              <a:t>nứt</a:t>
            </a:r>
            <a:r>
              <a:rPr lang="en-US" sz="1100" dirty="0"/>
              <a:t> do </a:t>
            </a:r>
            <a:r>
              <a:rPr lang="en-US" sz="1100" dirty="0" err="1"/>
              <a:t>ứng</a:t>
            </a:r>
            <a:r>
              <a:rPr lang="en-US" sz="1100" dirty="0"/>
              <a:t> </a:t>
            </a:r>
            <a:r>
              <a:rPr lang="en-US" sz="1100" dirty="0" err="1"/>
              <a:t>suất</a:t>
            </a:r>
            <a:r>
              <a:rPr lang="en-US" sz="1100" dirty="0"/>
              <a:t> </a:t>
            </a:r>
            <a:r>
              <a:rPr lang="en-US" sz="1100" dirty="0" err="1"/>
              <a:t>nhiệt</a:t>
            </a:r>
            <a:r>
              <a:rPr lang="en-US" sz="1100" dirty="0"/>
              <a:t> </a:t>
            </a:r>
            <a:r>
              <a:rPr lang="en-US" sz="1100" dirty="0" err="1"/>
              <a:t>phát</a:t>
            </a:r>
            <a:r>
              <a:rPr lang="en-US" sz="1100" dirty="0"/>
              <a:t> </a:t>
            </a:r>
            <a:r>
              <a:rPr lang="en-US" sz="1100" dirty="0" err="1"/>
              <a:t>sinh</a:t>
            </a:r>
            <a:r>
              <a:rPr lang="en-US" sz="1100" dirty="0"/>
              <a:t> </a:t>
            </a:r>
            <a:r>
              <a:rPr lang="en-US" sz="1100" dirty="0" err="1"/>
              <a:t>bởi</a:t>
            </a:r>
            <a:r>
              <a:rPr lang="en-US" sz="1100" dirty="0"/>
              <a:t> </a:t>
            </a:r>
            <a:r>
              <a:rPr lang="en-US" sz="1100" dirty="0" err="1"/>
              <a:t>quá</a:t>
            </a:r>
            <a:r>
              <a:rPr lang="en-US" sz="1100" dirty="0"/>
              <a:t> </a:t>
            </a:r>
            <a:r>
              <a:rPr lang="en-US" sz="1100" dirty="0" err="1"/>
              <a:t>trình</a:t>
            </a:r>
            <a:r>
              <a:rPr lang="en-US" sz="1100" dirty="0"/>
              <a:t> </a:t>
            </a:r>
            <a:r>
              <a:rPr lang="en-US" sz="1100" dirty="0" err="1"/>
              <a:t>thuỷ</a:t>
            </a:r>
            <a:r>
              <a:rPr lang="en-US" sz="1100" dirty="0"/>
              <a:t> </a:t>
            </a:r>
            <a:r>
              <a:rPr lang="en-US" sz="1100" dirty="0" err="1"/>
              <a:t>hoá</a:t>
            </a:r>
            <a:r>
              <a:rPr lang="en-US" sz="1100" dirty="0"/>
              <a:t> </a:t>
            </a:r>
            <a:r>
              <a:rPr lang="en-US" sz="1100" dirty="0" err="1"/>
              <a:t>trong</a:t>
            </a:r>
            <a:r>
              <a:rPr lang="en-US" sz="1100" dirty="0"/>
              <a:t> </a:t>
            </a:r>
            <a:r>
              <a:rPr lang="en-US" sz="1100" dirty="0" err="1"/>
              <a:t>giai</a:t>
            </a:r>
            <a:r>
              <a:rPr lang="en-US" sz="1100" dirty="0"/>
              <a:t> </a:t>
            </a:r>
            <a:r>
              <a:rPr lang="en-US" sz="1100" dirty="0" err="1"/>
              <a:t>đoạn</a:t>
            </a:r>
            <a:r>
              <a:rPr lang="en-US" sz="1100" dirty="0"/>
              <a:t> </a:t>
            </a:r>
            <a:r>
              <a:rPr lang="en-US" sz="1100" dirty="0" err="1"/>
              <a:t>đầu</a:t>
            </a:r>
            <a:r>
              <a:rPr lang="en-US" sz="1100" dirty="0"/>
              <a:t>; </a:t>
            </a:r>
          </a:p>
          <a:p>
            <a:pPr lvl="1"/>
            <a:r>
              <a:rPr lang="en-US" sz="1100" dirty="0" err="1"/>
              <a:t>Phù</a:t>
            </a:r>
            <a:r>
              <a:rPr lang="en-US" sz="1100" dirty="0"/>
              <a:t> </a:t>
            </a:r>
            <a:r>
              <a:rPr lang="en-US" sz="1100" dirty="0" err="1"/>
              <a:t>hợp</a:t>
            </a:r>
            <a:r>
              <a:rPr lang="en-US" sz="1100" dirty="0"/>
              <a:t> </a:t>
            </a:r>
            <a:r>
              <a:rPr lang="en-US" sz="1100" dirty="0" err="1"/>
              <a:t>theo</a:t>
            </a:r>
            <a:r>
              <a:rPr lang="en-US" sz="1100" dirty="0"/>
              <a:t> </a:t>
            </a:r>
            <a:r>
              <a:rPr lang="en-US" sz="1100" dirty="0" err="1"/>
              <a:t>yêu</a:t>
            </a:r>
            <a:r>
              <a:rPr lang="en-US" sz="1100" dirty="0"/>
              <a:t> </a:t>
            </a:r>
            <a:r>
              <a:rPr lang="en-US" sz="1100" dirty="0" err="1"/>
              <a:t>cầu</a:t>
            </a:r>
            <a:r>
              <a:rPr lang="en-US" sz="1100" dirty="0"/>
              <a:t> </a:t>
            </a:r>
            <a:r>
              <a:rPr lang="en-US" sz="1100" dirty="0" err="1"/>
              <a:t>tiêu</a:t>
            </a:r>
            <a:r>
              <a:rPr lang="en-US" sz="1100" dirty="0"/>
              <a:t> </a:t>
            </a:r>
            <a:r>
              <a:rPr lang="en-US" sz="1100" dirty="0" err="1"/>
              <a:t>chuẩn</a:t>
            </a:r>
            <a:r>
              <a:rPr lang="en-US" sz="1100" dirty="0"/>
              <a:t>.</a:t>
            </a:r>
            <a:endParaRPr lang="vi-VN" sz="1100" dirty="0"/>
          </a:p>
        </p:txBody>
      </p:sp>
      <p:pic>
        <p:nvPicPr>
          <p:cNvPr id="3" name="Picture 2">
            <a:extLst>
              <a:ext uri="{FF2B5EF4-FFF2-40B4-BE49-F238E27FC236}">
                <a16:creationId xmlns:a16="http://schemas.microsoft.com/office/drawing/2014/main" id="{5B3832A5-8BBE-42F8-847E-8C5F80A7E0F9}"/>
              </a:ext>
            </a:extLst>
          </p:cNvPr>
          <p:cNvPicPr>
            <a:picLocks noChangeAspect="1"/>
          </p:cNvPicPr>
          <p:nvPr/>
        </p:nvPicPr>
        <p:blipFill>
          <a:blip r:embed="rId2"/>
          <a:stretch>
            <a:fillRect/>
          </a:stretch>
        </p:blipFill>
        <p:spPr>
          <a:xfrm>
            <a:off x="4916486" y="1676400"/>
            <a:ext cx="4429125" cy="4114800"/>
          </a:xfrm>
          <a:prstGeom prst="rect">
            <a:avLst/>
          </a:prstGeom>
        </p:spPr>
      </p:pic>
      <p:pic>
        <p:nvPicPr>
          <p:cNvPr id="9" name="Picture 8">
            <a:extLst>
              <a:ext uri="{FF2B5EF4-FFF2-40B4-BE49-F238E27FC236}">
                <a16:creationId xmlns:a16="http://schemas.microsoft.com/office/drawing/2014/main" id="{8398935F-8025-4342-9DC9-69FF89EBFD6A}"/>
              </a:ext>
            </a:extLst>
          </p:cNvPr>
          <p:cNvPicPr>
            <a:picLocks noChangeAspect="1"/>
          </p:cNvPicPr>
          <p:nvPr/>
        </p:nvPicPr>
        <p:blipFill>
          <a:blip r:embed="rId3"/>
          <a:stretch>
            <a:fillRect/>
          </a:stretch>
        </p:blipFill>
        <p:spPr>
          <a:xfrm>
            <a:off x="1447800" y="4046095"/>
            <a:ext cx="2347473" cy="1876878"/>
          </a:xfrm>
          <a:prstGeom prst="rect">
            <a:avLst/>
          </a:prstGeom>
        </p:spPr>
      </p:pic>
    </p:spTree>
    <p:extLst>
      <p:ext uri="{BB962C8B-B14F-4D97-AF65-F5344CB8AC3E}">
        <p14:creationId xmlns:p14="http://schemas.microsoft.com/office/powerpoint/2010/main" val="328189360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FDC993-0E68-4805-950E-08BCD2CFF761}"/>
              </a:ext>
            </a:extLst>
          </p:cNvPr>
          <p:cNvSpPr>
            <a:spLocks noGrp="1"/>
          </p:cNvSpPr>
          <p:nvPr>
            <p:ph type="title"/>
          </p:nvPr>
        </p:nvSpPr>
        <p:spPr/>
        <p:txBody>
          <a:bodyPr/>
          <a:lstStyle/>
          <a:p>
            <a:r>
              <a:rPr lang="en-US" dirty="0" err="1"/>
              <a:t>Sản</a:t>
            </a:r>
            <a:r>
              <a:rPr lang="en-US" dirty="0"/>
              <a:t> </a:t>
            </a:r>
            <a:r>
              <a:rPr lang="en-US" dirty="0" err="1"/>
              <a:t>phẩm</a:t>
            </a:r>
            <a:r>
              <a:rPr lang="en-US" dirty="0"/>
              <a:t> </a:t>
            </a:r>
            <a:r>
              <a:rPr lang="en-US" dirty="0" err="1"/>
              <a:t>và</a:t>
            </a:r>
            <a:r>
              <a:rPr lang="en-US" dirty="0"/>
              <a:t> </a:t>
            </a:r>
            <a:r>
              <a:rPr lang="en-US" dirty="0" err="1"/>
              <a:t>Giải</a:t>
            </a:r>
            <a:r>
              <a:rPr lang="en-US" dirty="0"/>
              <a:t> </a:t>
            </a:r>
            <a:r>
              <a:rPr lang="en-US" dirty="0" err="1"/>
              <a:t>pháp</a:t>
            </a:r>
            <a:br>
              <a:rPr lang="en-US" dirty="0"/>
            </a:br>
            <a:r>
              <a:rPr lang="en-US" i="1" dirty="0"/>
              <a:t>Products &amp; Solutions</a:t>
            </a:r>
          </a:p>
        </p:txBody>
      </p:sp>
      <p:sp>
        <p:nvSpPr>
          <p:cNvPr id="4" name="Slide Number Placeholder 3">
            <a:extLst>
              <a:ext uri="{FF2B5EF4-FFF2-40B4-BE49-F238E27FC236}">
                <a16:creationId xmlns:a16="http://schemas.microsoft.com/office/drawing/2014/main" id="{8438F90F-F4FA-4492-9FFE-A045343847A4}"/>
              </a:ext>
            </a:extLst>
          </p:cNvPr>
          <p:cNvSpPr>
            <a:spLocks noGrp="1"/>
          </p:cNvSpPr>
          <p:nvPr>
            <p:ph type="sldNum" sz="quarter" idx="12"/>
          </p:nvPr>
        </p:nvSpPr>
        <p:spPr/>
        <p:txBody>
          <a:bodyPr/>
          <a:lstStyle/>
          <a:p>
            <a:endParaRPr lang="en-VN" dirty="0"/>
          </a:p>
        </p:txBody>
      </p:sp>
      <p:sp>
        <p:nvSpPr>
          <p:cNvPr id="5" name="Content Placeholder 5">
            <a:extLst>
              <a:ext uri="{FF2B5EF4-FFF2-40B4-BE49-F238E27FC236}">
                <a16:creationId xmlns:a16="http://schemas.microsoft.com/office/drawing/2014/main" id="{86278D17-6E7D-46CA-BB2E-445E2599DC25}"/>
              </a:ext>
            </a:extLst>
          </p:cNvPr>
          <p:cNvSpPr txBox="1">
            <a:spLocks/>
          </p:cNvSpPr>
          <p:nvPr/>
        </p:nvSpPr>
        <p:spPr bwMode="auto">
          <a:xfrm>
            <a:off x="560389" y="1295401"/>
            <a:ext cx="3859211" cy="312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lvl1pPr marL="269875" indent="-269875" algn="l" rtl="0" eaLnBrk="0" fontAlgn="base" hangingPunct="0">
              <a:spcBef>
                <a:spcPts val="575"/>
              </a:spcBef>
              <a:spcAft>
                <a:spcPct val="0"/>
              </a:spcAft>
              <a:buClr>
                <a:srgbClr val="FF1100"/>
              </a:buClr>
              <a:buFont typeface="Arial" panose="020B0604020202020204" pitchFamily="34" charset="0"/>
              <a:buChar char="•"/>
              <a:defRPr sz="2400" kern="1200">
                <a:solidFill>
                  <a:schemeClr val="tx1"/>
                </a:solidFill>
                <a:latin typeface="Arial" pitchFamily="34" charset="0"/>
                <a:ea typeface="+mn-ea"/>
                <a:cs typeface="Arial" pitchFamily="34" charset="0"/>
              </a:defRPr>
            </a:lvl1pPr>
            <a:lvl2pPr marL="534988" indent="-265113" algn="l" rtl="0" eaLnBrk="0" fontAlgn="base" hangingPunct="0">
              <a:spcBef>
                <a:spcPts val="25"/>
              </a:spcBef>
              <a:spcAft>
                <a:spcPct val="0"/>
              </a:spcAft>
              <a:buClr>
                <a:srgbClr val="FF1100"/>
              </a:buClr>
              <a:buSzPct val="60000"/>
              <a:buFont typeface="Wingdings 3" panose="05040102010807070707" pitchFamily="18" charset="2"/>
              <a:buChar char=""/>
              <a:defRPr sz="2200" kern="1200">
                <a:solidFill>
                  <a:schemeClr val="tx1"/>
                </a:solidFill>
                <a:latin typeface="Arial" pitchFamily="34" charset="0"/>
                <a:ea typeface="+mn-ea"/>
                <a:cs typeface="Arial" pitchFamily="34" charset="0"/>
              </a:defRPr>
            </a:lvl2pPr>
            <a:lvl3pPr marL="820738" indent="-284163" algn="l" rtl="0" eaLnBrk="0" fontAlgn="base" hangingPunct="0">
              <a:spcBef>
                <a:spcPts val="475"/>
              </a:spcBef>
              <a:spcAft>
                <a:spcPct val="0"/>
              </a:spcAft>
              <a:buClr>
                <a:srgbClr val="FF1100"/>
              </a:buClr>
              <a:buSzPct val="60000"/>
              <a:buFont typeface="Symbol" panose="05050102010706020507" pitchFamily="18" charset="2"/>
              <a:buChar char="-"/>
              <a:defRPr lang="de-CH" sz="2000" kern="1200" dirty="0">
                <a:solidFill>
                  <a:schemeClr val="tx1"/>
                </a:solidFill>
                <a:latin typeface="Arial" pitchFamily="34" charset="0"/>
                <a:ea typeface="+mn-ea"/>
                <a:cs typeface="Arial" pitchFamily="34" charset="0"/>
              </a:defRPr>
            </a:lvl3pPr>
            <a:lvl4pPr marL="1111250" indent="-284163" algn="l" rtl="0" eaLnBrk="0" fontAlgn="base" hangingPunct="0">
              <a:spcBef>
                <a:spcPts val="475"/>
              </a:spcBef>
              <a:spcAft>
                <a:spcPct val="0"/>
              </a:spcAft>
              <a:buClr>
                <a:srgbClr val="FF1100"/>
              </a:buClr>
              <a:buSzPct val="60000"/>
              <a:buFont typeface="Symbol" panose="05050102010706020507" pitchFamily="18" charset="2"/>
              <a:buChar char=""/>
              <a:defRPr sz="2000" kern="1200">
                <a:solidFill>
                  <a:schemeClr val="tx1"/>
                </a:solidFill>
                <a:latin typeface="Arial" pitchFamily="34" charset="0"/>
                <a:ea typeface="+mn-ea"/>
                <a:cs typeface="Arial" pitchFamily="34" charset="0"/>
              </a:defRPr>
            </a:lvl4pPr>
            <a:lvl5pPr marL="1395413" indent="-284163" algn="l" rtl="0" eaLnBrk="0" fontAlgn="base" hangingPunct="0">
              <a:spcBef>
                <a:spcPts val="475"/>
              </a:spcBef>
              <a:spcAft>
                <a:spcPct val="0"/>
              </a:spcAft>
              <a:buClr>
                <a:srgbClr val="FF1100"/>
              </a:buClr>
              <a:buSzPct val="60000"/>
              <a:buFont typeface="Symbol" panose="05050102010706020507" pitchFamily="18" charset="2"/>
              <a:buChar char="-"/>
              <a:defRPr sz="2000" kern="1200">
                <a:solidFill>
                  <a:schemeClr val="tx1"/>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spcAft>
                <a:spcPts val="1200"/>
              </a:spcAft>
              <a:buNone/>
            </a:pPr>
            <a:r>
              <a:rPr lang="en-US" sz="1400" b="1" dirty="0" err="1"/>
              <a:t>Bê</a:t>
            </a:r>
            <a:r>
              <a:rPr lang="en-US" sz="1400" b="1" dirty="0"/>
              <a:t> </a:t>
            </a:r>
            <a:r>
              <a:rPr lang="en-US" sz="1400" b="1" dirty="0" err="1"/>
              <a:t>Tông</a:t>
            </a:r>
            <a:r>
              <a:rPr lang="en-US" sz="1400" b="1" dirty="0"/>
              <a:t> </a:t>
            </a:r>
            <a:r>
              <a:rPr lang="en-US" sz="1400" b="1" dirty="0" err="1"/>
              <a:t>Cường</a:t>
            </a:r>
            <a:r>
              <a:rPr lang="en-US" sz="1400" b="1" dirty="0"/>
              <a:t> </a:t>
            </a:r>
            <a:r>
              <a:rPr lang="en-US" sz="1400" b="1" dirty="0" err="1"/>
              <a:t>Độ</a:t>
            </a:r>
            <a:r>
              <a:rPr lang="en-US" sz="1400" b="1" dirty="0"/>
              <a:t> Cao:</a:t>
            </a:r>
          </a:p>
          <a:p>
            <a:r>
              <a:rPr lang="en-US" sz="1200" b="1" dirty="0" err="1"/>
              <a:t>Đặc</a:t>
            </a:r>
            <a:r>
              <a:rPr lang="en-US" sz="1200" b="1" dirty="0"/>
              <a:t> </a:t>
            </a:r>
            <a:r>
              <a:rPr lang="en-US" sz="1200" b="1" dirty="0" err="1"/>
              <a:t>tính</a:t>
            </a:r>
            <a:r>
              <a:rPr lang="en-US" sz="1200" dirty="0"/>
              <a:t>: </a:t>
            </a:r>
            <a:r>
              <a:rPr lang="en-US" sz="1200" dirty="0" err="1"/>
              <a:t>Sản</a:t>
            </a:r>
            <a:r>
              <a:rPr lang="en-US" sz="1200" dirty="0"/>
              <a:t> </a:t>
            </a:r>
            <a:r>
              <a:rPr lang="en-US" sz="1200" dirty="0" err="1"/>
              <a:t>phẩm</a:t>
            </a:r>
            <a:r>
              <a:rPr lang="en-US" sz="1200" dirty="0"/>
              <a:t> </a:t>
            </a:r>
            <a:r>
              <a:rPr lang="en-US" sz="1200" dirty="0" err="1"/>
              <a:t>có</a:t>
            </a:r>
            <a:r>
              <a:rPr lang="en-US" sz="1200" dirty="0"/>
              <a:t> </a:t>
            </a:r>
            <a:r>
              <a:rPr lang="en-US" sz="1200" dirty="0" err="1"/>
              <a:t>cường</a:t>
            </a:r>
            <a:r>
              <a:rPr lang="en-US" sz="1200" dirty="0"/>
              <a:t> </a:t>
            </a:r>
            <a:r>
              <a:rPr lang="en-US" sz="1200" dirty="0" err="1"/>
              <a:t>độ</a:t>
            </a:r>
            <a:r>
              <a:rPr lang="en-US" sz="1200" dirty="0"/>
              <a:t> </a:t>
            </a:r>
            <a:r>
              <a:rPr lang="en-US" sz="1200" dirty="0" err="1"/>
              <a:t>nén</a:t>
            </a:r>
            <a:r>
              <a:rPr lang="en-US" sz="1200" dirty="0"/>
              <a:t> </a:t>
            </a:r>
            <a:r>
              <a:rPr lang="en-US" sz="1200" dirty="0" err="1"/>
              <a:t>cao</a:t>
            </a:r>
            <a:r>
              <a:rPr lang="en-US" sz="1200" dirty="0"/>
              <a:t> ≥ 60MPa; </a:t>
            </a:r>
            <a:r>
              <a:rPr lang="en-US" sz="1200" dirty="0" err="1"/>
              <a:t>thích</a:t>
            </a:r>
            <a:r>
              <a:rPr lang="en-US" sz="1200" dirty="0"/>
              <a:t> </a:t>
            </a:r>
            <a:r>
              <a:rPr lang="en-US" sz="1200" dirty="0" err="1"/>
              <a:t>hợp</a:t>
            </a:r>
            <a:r>
              <a:rPr lang="en-US" sz="1200" dirty="0"/>
              <a:t> </a:t>
            </a:r>
            <a:r>
              <a:rPr lang="en-US" sz="1200" dirty="0" err="1"/>
              <a:t>cho</a:t>
            </a:r>
            <a:r>
              <a:rPr lang="en-US" sz="1200" dirty="0"/>
              <a:t> </a:t>
            </a:r>
            <a:r>
              <a:rPr lang="en-US" sz="1200" dirty="0" err="1"/>
              <a:t>các</a:t>
            </a:r>
            <a:r>
              <a:rPr lang="en-US" sz="1200" dirty="0"/>
              <a:t> </a:t>
            </a:r>
            <a:r>
              <a:rPr lang="en-US" sz="1200" dirty="0" err="1"/>
              <a:t>hạng</a:t>
            </a:r>
            <a:r>
              <a:rPr lang="en-US" sz="1200" dirty="0"/>
              <a:t> </a:t>
            </a:r>
            <a:r>
              <a:rPr lang="en-US" sz="1200" dirty="0" err="1"/>
              <a:t>mục</a:t>
            </a:r>
            <a:r>
              <a:rPr lang="en-US" sz="1200" dirty="0"/>
              <a:t> </a:t>
            </a:r>
            <a:r>
              <a:rPr lang="en-US" sz="1200" dirty="0" err="1"/>
              <a:t>công</a:t>
            </a:r>
            <a:r>
              <a:rPr lang="en-US" sz="1200" dirty="0"/>
              <a:t> </a:t>
            </a:r>
            <a:r>
              <a:rPr lang="en-US" sz="1200" dirty="0" err="1"/>
              <a:t>trình</a:t>
            </a:r>
            <a:r>
              <a:rPr lang="en-US" sz="1200" dirty="0"/>
              <a:t> </a:t>
            </a:r>
            <a:r>
              <a:rPr lang="en-US" sz="1200" dirty="0" err="1"/>
              <a:t>yêu</a:t>
            </a:r>
            <a:r>
              <a:rPr lang="en-US" sz="1200" dirty="0"/>
              <a:t> </a:t>
            </a:r>
            <a:r>
              <a:rPr lang="en-US" sz="1200" dirty="0" err="1"/>
              <a:t>cầu</a:t>
            </a:r>
            <a:r>
              <a:rPr lang="en-US" sz="1200" dirty="0"/>
              <a:t> </a:t>
            </a:r>
            <a:r>
              <a:rPr lang="en-US" sz="1200" dirty="0" err="1"/>
              <a:t>chịu</a:t>
            </a:r>
            <a:r>
              <a:rPr lang="en-US" sz="1200" dirty="0"/>
              <a:t> </a:t>
            </a:r>
            <a:r>
              <a:rPr lang="en-US" sz="1200" dirty="0" err="1"/>
              <a:t>tải</a:t>
            </a:r>
            <a:r>
              <a:rPr lang="en-US" sz="1200" dirty="0"/>
              <a:t> </a:t>
            </a:r>
            <a:r>
              <a:rPr lang="en-US" sz="1200" dirty="0" err="1"/>
              <a:t>trọng</a:t>
            </a:r>
            <a:r>
              <a:rPr lang="en-US" sz="1200" dirty="0"/>
              <a:t> </a:t>
            </a:r>
            <a:r>
              <a:rPr lang="en-US" sz="1200" dirty="0" err="1"/>
              <a:t>lớn</a:t>
            </a:r>
            <a:r>
              <a:rPr lang="en-US" sz="1200" dirty="0"/>
              <a:t>;</a:t>
            </a:r>
          </a:p>
          <a:p>
            <a:r>
              <a:rPr lang="en-US" sz="1200" b="1" dirty="0" err="1"/>
              <a:t>Ứng</a:t>
            </a:r>
            <a:r>
              <a:rPr lang="en-US" sz="1200" b="1" dirty="0"/>
              <a:t> </a:t>
            </a:r>
            <a:r>
              <a:rPr lang="en-US" sz="1200" b="1" dirty="0" err="1"/>
              <a:t>dụng</a:t>
            </a:r>
            <a:r>
              <a:rPr lang="en-US" sz="1200" dirty="0"/>
              <a:t>: </a:t>
            </a:r>
            <a:r>
              <a:rPr lang="en-US" sz="1200" dirty="0" err="1"/>
              <a:t>Phù</a:t>
            </a:r>
            <a:r>
              <a:rPr lang="en-US" sz="1200" dirty="0"/>
              <a:t> </a:t>
            </a:r>
            <a:r>
              <a:rPr lang="en-US" sz="1200" dirty="0" err="1"/>
              <a:t>hợp</a:t>
            </a:r>
            <a:r>
              <a:rPr lang="en-US" sz="1200" dirty="0"/>
              <a:t> </a:t>
            </a:r>
            <a:r>
              <a:rPr lang="en-US" sz="1200" dirty="0" err="1"/>
              <a:t>với</a:t>
            </a:r>
            <a:r>
              <a:rPr lang="en-US" sz="1200" dirty="0"/>
              <a:t> </a:t>
            </a:r>
            <a:r>
              <a:rPr lang="en-US" sz="1200" dirty="0" err="1"/>
              <a:t>các</a:t>
            </a:r>
            <a:r>
              <a:rPr lang="en-US" sz="1200" dirty="0"/>
              <a:t> </a:t>
            </a:r>
            <a:r>
              <a:rPr lang="en-US" sz="1200" dirty="0" err="1"/>
              <a:t>hạng</a:t>
            </a:r>
            <a:r>
              <a:rPr lang="en-US" sz="1200" dirty="0"/>
              <a:t> </a:t>
            </a:r>
            <a:r>
              <a:rPr lang="en-US" sz="1200" dirty="0" err="1"/>
              <a:t>mục</a:t>
            </a:r>
            <a:r>
              <a:rPr lang="en-US" sz="1200" dirty="0"/>
              <a:t> </a:t>
            </a:r>
            <a:r>
              <a:rPr lang="en-US" sz="1200" dirty="0" err="1"/>
              <a:t>chịu</a:t>
            </a:r>
            <a:r>
              <a:rPr lang="en-US" sz="1200" dirty="0"/>
              <a:t> </a:t>
            </a:r>
            <a:r>
              <a:rPr lang="en-US" sz="1200" dirty="0" err="1"/>
              <a:t>tải</a:t>
            </a:r>
            <a:r>
              <a:rPr lang="en-US" sz="1200" dirty="0"/>
              <a:t> </a:t>
            </a:r>
            <a:r>
              <a:rPr lang="en-US" sz="1200" dirty="0" err="1"/>
              <a:t>lớn</a:t>
            </a:r>
            <a:r>
              <a:rPr lang="en-US" sz="1200" dirty="0"/>
              <a:t> </a:t>
            </a:r>
            <a:r>
              <a:rPr lang="en-US" sz="1200" dirty="0" err="1"/>
              <a:t>của</a:t>
            </a:r>
            <a:r>
              <a:rPr lang="en-US" sz="1200" dirty="0"/>
              <a:t> </a:t>
            </a:r>
            <a:r>
              <a:rPr lang="en-US" sz="1200" dirty="0" err="1"/>
              <a:t>các</a:t>
            </a:r>
            <a:r>
              <a:rPr lang="en-US" sz="1200" dirty="0"/>
              <a:t> </a:t>
            </a:r>
            <a:r>
              <a:rPr lang="en-US" sz="1200" dirty="0" err="1"/>
              <a:t>tòa</a:t>
            </a:r>
            <a:r>
              <a:rPr lang="en-US" sz="1200" dirty="0"/>
              <a:t> </a:t>
            </a:r>
            <a:r>
              <a:rPr lang="en-US" sz="1200" dirty="0" err="1"/>
              <a:t>nhà</a:t>
            </a:r>
            <a:r>
              <a:rPr lang="en-US" sz="1200" dirty="0"/>
              <a:t> </a:t>
            </a:r>
            <a:r>
              <a:rPr lang="en-US" sz="1200" dirty="0" err="1"/>
              <a:t>cao</a:t>
            </a:r>
            <a:r>
              <a:rPr lang="en-US" sz="1200" dirty="0"/>
              <a:t> </a:t>
            </a:r>
            <a:r>
              <a:rPr lang="en-US" sz="1200" dirty="0" err="1"/>
              <a:t>tầng</a:t>
            </a:r>
            <a:r>
              <a:rPr lang="en-US" sz="1200" dirty="0"/>
              <a:t> </a:t>
            </a:r>
            <a:r>
              <a:rPr lang="en-US" sz="1200" dirty="0" err="1"/>
              <a:t>như</a:t>
            </a:r>
            <a:r>
              <a:rPr lang="en-US" sz="1200" dirty="0"/>
              <a:t> </a:t>
            </a:r>
            <a:r>
              <a:rPr lang="en-US" sz="1200" dirty="0" err="1"/>
              <a:t>cột</a:t>
            </a:r>
            <a:r>
              <a:rPr lang="en-US" sz="1200" dirty="0"/>
              <a:t>; </a:t>
            </a:r>
            <a:r>
              <a:rPr lang="en-US" sz="1200" dirty="0" err="1"/>
              <a:t>vách</a:t>
            </a:r>
            <a:r>
              <a:rPr lang="en-US" sz="1200" dirty="0"/>
              <a:t> </a:t>
            </a:r>
            <a:r>
              <a:rPr lang="en-US" sz="1200" dirty="0" err="1"/>
              <a:t>chịu</a:t>
            </a:r>
            <a:r>
              <a:rPr lang="en-US" sz="1200" dirty="0"/>
              <a:t> </a:t>
            </a:r>
            <a:r>
              <a:rPr lang="en-US" sz="1200" dirty="0" err="1"/>
              <a:t>lực</a:t>
            </a:r>
            <a:r>
              <a:rPr lang="en-US" sz="1200" dirty="0"/>
              <a:t>; </a:t>
            </a:r>
            <a:r>
              <a:rPr lang="en-US" sz="1200" dirty="0" err="1"/>
              <a:t>vách</a:t>
            </a:r>
            <a:r>
              <a:rPr lang="en-US" sz="1200" dirty="0"/>
              <a:t> </a:t>
            </a:r>
            <a:r>
              <a:rPr lang="en-US" sz="1200" dirty="0" err="1"/>
              <a:t>lõi</a:t>
            </a:r>
            <a:r>
              <a:rPr lang="en-US" sz="1200" dirty="0"/>
              <a:t> thang </a:t>
            </a:r>
            <a:r>
              <a:rPr lang="en-US" sz="1200" dirty="0" err="1"/>
              <a:t>máy</a:t>
            </a:r>
            <a:r>
              <a:rPr lang="en-US" sz="1200" dirty="0"/>
              <a:t>;…</a:t>
            </a:r>
          </a:p>
          <a:p>
            <a:r>
              <a:rPr lang="en-US" sz="1200" b="1" dirty="0" err="1"/>
              <a:t>Lợi</a:t>
            </a:r>
            <a:r>
              <a:rPr lang="en-US" sz="1200" b="1" dirty="0"/>
              <a:t> </a:t>
            </a:r>
            <a:r>
              <a:rPr lang="en-US" sz="1200" b="1" dirty="0" err="1"/>
              <a:t>ích</a:t>
            </a:r>
            <a:r>
              <a:rPr lang="en-US" sz="1200" dirty="0"/>
              <a:t>: </a:t>
            </a:r>
          </a:p>
          <a:p>
            <a:pPr lvl="1"/>
            <a:r>
              <a:rPr lang="en-US" sz="1100" dirty="0" err="1"/>
              <a:t>Tăng</a:t>
            </a:r>
            <a:r>
              <a:rPr lang="en-US" sz="1100" dirty="0"/>
              <a:t> </a:t>
            </a:r>
            <a:r>
              <a:rPr lang="en-US" sz="1100" dirty="0" err="1"/>
              <a:t>độ</a:t>
            </a:r>
            <a:r>
              <a:rPr lang="en-US" sz="1100" dirty="0"/>
              <a:t> an </a:t>
            </a:r>
            <a:r>
              <a:rPr lang="en-US" sz="1100" dirty="0" err="1"/>
              <a:t>toàn</a:t>
            </a:r>
            <a:r>
              <a:rPr lang="en-US" sz="1100" dirty="0"/>
              <a:t> </a:t>
            </a:r>
            <a:r>
              <a:rPr lang="en-US" sz="1100" dirty="0" err="1"/>
              <a:t>và</a:t>
            </a:r>
            <a:r>
              <a:rPr lang="en-US" sz="1100" dirty="0"/>
              <a:t> </a:t>
            </a:r>
            <a:r>
              <a:rPr lang="en-US" sz="1100" dirty="0" err="1"/>
              <a:t>độ</a:t>
            </a:r>
            <a:r>
              <a:rPr lang="en-US" sz="1100" dirty="0"/>
              <a:t> </a:t>
            </a:r>
            <a:r>
              <a:rPr lang="en-US" sz="1100" dirty="0" err="1"/>
              <a:t>bền</a:t>
            </a:r>
            <a:r>
              <a:rPr lang="en-US" sz="1100" dirty="0"/>
              <a:t> </a:t>
            </a:r>
            <a:r>
              <a:rPr lang="en-US" sz="1100" dirty="0" err="1"/>
              <a:t>cho</a:t>
            </a:r>
            <a:r>
              <a:rPr lang="en-US" sz="1100" dirty="0"/>
              <a:t> </a:t>
            </a:r>
            <a:r>
              <a:rPr lang="en-US" sz="1100" dirty="0" err="1"/>
              <a:t>các</a:t>
            </a:r>
            <a:r>
              <a:rPr lang="en-US" sz="1100" dirty="0"/>
              <a:t> </a:t>
            </a:r>
            <a:r>
              <a:rPr lang="en-US" sz="1100" dirty="0" err="1"/>
              <a:t>công</a:t>
            </a:r>
            <a:r>
              <a:rPr lang="en-US" sz="1100" dirty="0"/>
              <a:t> </a:t>
            </a:r>
            <a:r>
              <a:rPr lang="en-US" sz="1100" dirty="0" err="1"/>
              <a:t>trình</a:t>
            </a:r>
            <a:r>
              <a:rPr lang="en-US" sz="1100" dirty="0"/>
              <a:t> </a:t>
            </a:r>
            <a:r>
              <a:rPr lang="en-US" sz="1100" dirty="0" err="1"/>
              <a:t>xây</a:t>
            </a:r>
            <a:r>
              <a:rPr lang="en-US" sz="1100" dirty="0"/>
              <a:t> </a:t>
            </a:r>
            <a:r>
              <a:rPr lang="en-US" sz="1100" dirty="0" err="1"/>
              <a:t>dựng</a:t>
            </a:r>
            <a:endParaRPr lang="en-US" sz="1100" dirty="0"/>
          </a:p>
          <a:p>
            <a:pPr lvl="1"/>
            <a:r>
              <a:rPr lang="en-US" sz="1100" dirty="0" err="1"/>
              <a:t>Thiết</a:t>
            </a:r>
            <a:r>
              <a:rPr lang="en-US" sz="1100" dirty="0"/>
              <a:t> </a:t>
            </a:r>
            <a:r>
              <a:rPr lang="en-US" sz="1100" dirty="0" err="1"/>
              <a:t>kế</a:t>
            </a:r>
            <a:r>
              <a:rPr lang="en-US" sz="1100" dirty="0"/>
              <a:t> </a:t>
            </a:r>
            <a:r>
              <a:rPr lang="en-US" sz="1100" dirty="0" err="1"/>
              <a:t>tối</a:t>
            </a:r>
            <a:r>
              <a:rPr lang="en-US" sz="1100" dirty="0"/>
              <a:t> </a:t>
            </a:r>
            <a:r>
              <a:rPr lang="en-US" sz="1100" dirty="0" err="1"/>
              <a:t>đa</a:t>
            </a:r>
            <a:r>
              <a:rPr lang="en-US" sz="1100" dirty="0"/>
              <a:t> </a:t>
            </a:r>
            <a:r>
              <a:rPr lang="en-US" sz="1100" dirty="0" err="1"/>
              <a:t>không</a:t>
            </a:r>
            <a:r>
              <a:rPr lang="en-US" sz="1100" dirty="0"/>
              <a:t> </a:t>
            </a:r>
            <a:r>
              <a:rPr lang="en-US" sz="1100" dirty="0" err="1"/>
              <a:t>gian</a:t>
            </a:r>
            <a:r>
              <a:rPr lang="en-US" sz="1100" dirty="0"/>
              <a:t> </a:t>
            </a:r>
            <a:r>
              <a:rPr lang="en-US" sz="1100" dirty="0" err="1"/>
              <a:t>sử</a:t>
            </a:r>
            <a:r>
              <a:rPr lang="en-US" sz="1100" dirty="0"/>
              <a:t> </a:t>
            </a:r>
            <a:r>
              <a:rPr lang="en-US" sz="1100" dirty="0" err="1"/>
              <a:t>dụng</a:t>
            </a:r>
            <a:r>
              <a:rPr lang="en-US" sz="1100" dirty="0"/>
              <a:t> </a:t>
            </a:r>
            <a:r>
              <a:rPr lang="en-US" sz="1100" dirty="0" err="1"/>
              <a:t>nhờ</a:t>
            </a:r>
            <a:r>
              <a:rPr lang="en-US" sz="1100" dirty="0"/>
              <a:t> </a:t>
            </a:r>
            <a:r>
              <a:rPr lang="en-US" sz="1100" dirty="0" err="1"/>
              <a:t>giảm</a:t>
            </a:r>
            <a:r>
              <a:rPr lang="en-US" sz="1100" dirty="0"/>
              <a:t> </a:t>
            </a:r>
            <a:r>
              <a:rPr lang="en-US" sz="1100" dirty="0" err="1"/>
              <a:t>kích</a:t>
            </a:r>
            <a:r>
              <a:rPr lang="en-US" sz="1100" dirty="0"/>
              <a:t> </a:t>
            </a:r>
            <a:r>
              <a:rPr lang="en-US" sz="1100" dirty="0" err="1"/>
              <a:t>thước</a:t>
            </a:r>
            <a:r>
              <a:rPr lang="en-US" sz="1100" dirty="0"/>
              <a:t> </a:t>
            </a:r>
            <a:r>
              <a:rPr lang="en-US" sz="1100" dirty="0" err="1"/>
              <a:t>cột</a:t>
            </a:r>
            <a:r>
              <a:rPr lang="en-US" sz="1100" dirty="0"/>
              <a:t>, </a:t>
            </a:r>
            <a:r>
              <a:rPr lang="en-US" sz="1100" dirty="0" err="1"/>
              <a:t>vách</a:t>
            </a:r>
            <a:r>
              <a:rPr lang="en-US" sz="1100" dirty="0"/>
              <a:t>.</a:t>
            </a:r>
          </a:p>
        </p:txBody>
      </p:sp>
      <p:pic>
        <p:nvPicPr>
          <p:cNvPr id="6" name="Picture 5">
            <a:extLst>
              <a:ext uri="{FF2B5EF4-FFF2-40B4-BE49-F238E27FC236}">
                <a16:creationId xmlns:a16="http://schemas.microsoft.com/office/drawing/2014/main" id="{658D7E27-AC24-491C-A77B-030204ADB298}"/>
              </a:ext>
            </a:extLst>
          </p:cNvPr>
          <p:cNvPicPr>
            <a:picLocks noChangeAspect="1"/>
          </p:cNvPicPr>
          <p:nvPr/>
        </p:nvPicPr>
        <p:blipFill rotWithShape="1">
          <a:blip r:embed="rId2"/>
          <a:srcRect l="2007" r="2952"/>
          <a:stretch/>
        </p:blipFill>
        <p:spPr>
          <a:xfrm>
            <a:off x="5257800" y="1066800"/>
            <a:ext cx="4038600" cy="5108891"/>
          </a:xfrm>
          <a:prstGeom prst="rect">
            <a:avLst/>
          </a:prstGeom>
        </p:spPr>
      </p:pic>
      <p:pic>
        <p:nvPicPr>
          <p:cNvPr id="7" name="Picture 6">
            <a:extLst>
              <a:ext uri="{FF2B5EF4-FFF2-40B4-BE49-F238E27FC236}">
                <a16:creationId xmlns:a16="http://schemas.microsoft.com/office/drawing/2014/main" id="{70067749-8315-4BE9-9D35-0DE676785DA6}"/>
              </a:ext>
            </a:extLst>
          </p:cNvPr>
          <p:cNvPicPr>
            <a:picLocks noChangeAspect="1"/>
          </p:cNvPicPr>
          <p:nvPr/>
        </p:nvPicPr>
        <p:blipFill>
          <a:blip r:embed="rId3"/>
          <a:stretch>
            <a:fillRect/>
          </a:stretch>
        </p:blipFill>
        <p:spPr>
          <a:xfrm flipH="1">
            <a:off x="1109272" y="4114800"/>
            <a:ext cx="3005528" cy="1902371"/>
          </a:xfrm>
          <a:prstGeom prst="rect">
            <a:avLst/>
          </a:prstGeom>
        </p:spPr>
      </p:pic>
    </p:spTree>
    <p:extLst>
      <p:ext uri="{BB962C8B-B14F-4D97-AF65-F5344CB8AC3E}">
        <p14:creationId xmlns:p14="http://schemas.microsoft.com/office/powerpoint/2010/main" val="315783378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FDC993-0E68-4805-950E-08BCD2CFF761}"/>
              </a:ext>
            </a:extLst>
          </p:cNvPr>
          <p:cNvSpPr>
            <a:spLocks noGrp="1"/>
          </p:cNvSpPr>
          <p:nvPr>
            <p:ph type="title"/>
          </p:nvPr>
        </p:nvSpPr>
        <p:spPr/>
        <p:txBody>
          <a:bodyPr/>
          <a:lstStyle/>
          <a:p>
            <a:r>
              <a:rPr lang="en-US" dirty="0" err="1"/>
              <a:t>Sản</a:t>
            </a:r>
            <a:r>
              <a:rPr lang="en-US" dirty="0"/>
              <a:t> </a:t>
            </a:r>
            <a:r>
              <a:rPr lang="en-US" dirty="0" err="1"/>
              <a:t>phẩm</a:t>
            </a:r>
            <a:r>
              <a:rPr lang="en-US" dirty="0"/>
              <a:t> </a:t>
            </a:r>
            <a:r>
              <a:rPr lang="en-US" dirty="0" err="1"/>
              <a:t>và</a:t>
            </a:r>
            <a:r>
              <a:rPr lang="en-US" dirty="0"/>
              <a:t> </a:t>
            </a:r>
            <a:r>
              <a:rPr lang="en-US" dirty="0" err="1"/>
              <a:t>Giải</a:t>
            </a:r>
            <a:r>
              <a:rPr lang="en-US" dirty="0"/>
              <a:t> </a:t>
            </a:r>
            <a:r>
              <a:rPr lang="en-US" dirty="0" err="1"/>
              <a:t>pháp</a:t>
            </a:r>
            <a:br>
              <a:rPr lang="en-US" dirty="0"/>
            </a:br>
            <a:r>
              <a:rPr lang="en-US" i="1" dirty="0"/>
              <a:t>Products &amp; Solutions</a:t>
            </a:r>
          </a:p>
        </p:txBody>
      </p:sp>
      <p:sp>
        <p:nvSpPr>
          <p:cNvPr id="4" name="Slide Number Placeholder 3">
            <a:extLst>
              <a:ext uri="{FF2B5EF4-FFF2-40B4-BE49-F238E27FC236}">
                <a16:creationId xmlns:a16="http://schemas.microsoft.com/office/drawing/2014/main" id="{8438F90F-F4FA-4492-9FFE-A045343847A4}"/>
              </a:ext>
            </a:extLst>
          </p:cNvPr>
          <p:cNvSpPr>
            <a:spLocks noGrp="1"/>
          </p:cNvSpPr>
          <p:nvPr>
            <p:ph type="sldNum" sz="quarter" idx="12"/>
          </p:nvPr>
        </p:nvSpPr>
        <p:spPr/>
        <p:txBody>
          <a:bodyPr/>
          <a:lstStyle/>
          <a:p>
            <a:endParaRPr lang="en-VN" dirty="0"/>
          </a:p>
        </p:txBody>
      </p:sp>
      <p:sp>
        <p:nvSpPr>
          <p:cNvPr id="5" name="Content Placeholder 5">
            <a:extLst>
              <a:ext uri="{FF2B5EF4-FFF2-40B4-BE49-F238E27FC236}">
                <a16:creationId xmlns:a16="http://schemas.microsoft.com/office/drawing/2014/main" id="{86278D17-6E7D-46CA-BB2E-445E2599DC25}"/>
              </a:ext>
            </a:extLst>
          </p:cNvPr>
          <p:cNvSpPr txBox="1">
            <a:spLocks/>
          </p:cNvSpPr>
          <p:nvPr/>
        </p:nvSpPr>
        <p:spPr bwMode="auto">
          <a:xfrm>
            <a:off x="560389" y="1295401"/>
            <a:ext cx="3859211" cy="312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lvl1pPr marL="269875" indent="-269875" algn="l" rtl="0" eaLnBrk="0" fontAlgn="base" hangingPunct="0">
              <a:spcBef>
                <a:spcPts val="575"/>
              </a:spcBef>
              <a:spcAft>
                <a:spcPct val="0"/>
              </a:spcAft>
              <a:buClr>
                <a:srgbClr val="FF1100"/>
              </a:buClr>
              <a:buFont typeface="Arial" panose="020B0604020202020204" pitchFamily="34" charset="0"/>
              <a:buChar char="•"/>
              <a:defRPr sz="2400" kern="1200">
                <a:solidFill>
                  <a:schemeClr val="tx1"/>
                </a:solidFill>
                <a:latin typeface="Arial" pitchFamily="34" charset="0"/>
                <a:ea typeface="+mn-ea"/>
                <a:cs typeface="Arial" pitchFamily="34" charset="0"/>
              </a:defRPr>
            </a:lvl1pPr>
            <a:lvl2pPr marL="534988" indent="-265113" algn="l" rtl="0" eaLnBrk="0" fontAlgn="base" hangingPunct="0">
              <a:spcBef>
                <a:spcPts val="25"/>
              </a:spcBef>
              <a:spcAft>
                <a:spcPct val="0"/>
              </a:spcAft>
              <a:buClr>
                <a:srgbClr val="FF1100"/>
              </a:buClr>
              <a:buSzPct val="60000"/>
              <a:buFont typeface="Wingdings 3" panose="05040102010807070707" pitchFamily="18" charset="2"/>
              <a:buChar char=""/>
              <a:defRPr sz="2200" kern="1200">
                <a:solidFill>
                  <a:schemeClr val="tx1"/>
                </a:solidFill>
                <a:latin typeface="Arial" pitchFamily="34" charset="0"/>
                <a:ea typeface="+mn-ea"/>
                <a:cs typeface="Arial" pitchFamily="34" charset="0"/>
              </a:defRPr>
            </a:lvl2pPr>
            <a:lvl3pPr marL="820738" indent="-284163" algn="l" rtl="0" eaLnBrk="0" fontAlgn="base" hangingPunct="0">
              <a:spcBef>
                <a:spcPts val="475"/>
              </a:spcBef>
              <a:spcAft>
                <a:spcPct val="0"/>
              </a:spcAft>
              <a:buClr>
                <a:srgbClr val="FF1100"/>
              </a:buClr>
              <a:buSzPct val="60000"/>
              <a:buFont typeface="Symbol" panose="05050102010706020507" pitchFamily="18" charset="2"/>
              <a:buChar char="-"/>
              <a:defRPr lang="de-CH" sz="2000" kern="1200" dirty="0">
                <a:solidFill>
                  <a:schemeClr val="tx1"/>
                </a:solidFill>
                <a:latin typeface="Arial" pitchFamily="34" charset="0"/>
                <a:ea typeface="+mn-ea"/>
                <a:cs typeface="Arial" pitchFamily="34" charset="0"/>
              </a:defRPr>
            </a:lvl3pPr>
            <a:lvl4pPr marL="1111250" indent="-284163" algn="l" rtl="0" eaLnBrk="0" fontAlgn="base" hangingPunct="0">
              <a:spcBef>
                <a:spcPts val="475"/>
              </a:spcBef>
              <a:spcAft>
                <a:spcPct val="0"/>
              </a:spcAft>
              <a:buClr>
                <a:srgbClr val="FF1100"/>
              </a:buClr>
              <a:buSzPct val="60000"/>
              <a:buFont typeface="Symbol" panose="05050102010706020507" pitchFamily="18" charset="2"/>
              <a:buChar char=""/>
              <a:defRPr sz="2000" kern="1200">
                <a:solidFill>
                  <a:schemeClr val="tx1"/>
                </a:solidFill>
                <a:latin typeface="Arial" pitchFamily="34" charset="0"/>
                <a:ea typeface="+mn-ea"/>
                <a:cs typeface="Arial" pitchFamily="34" charset="0"/>
              </a:defRPr>
            </a:lvl4pPr>
            <a:lvl5pPr marL="1395413" indent="-284163" algn="l" rtl="0" eaLnBrk="0" fontAlgn="base" hangingPunct="0">
              <a:spcBef>
                <a:spcPts val="475"/>
              </a:spcBef>
              <a:spcAft>
                <a:spcPct val="0"/>
              </a:spcAft>
              <a:buClr>
                <a:srgbClr val="FF1100"/>
              </a:buClr>
              <a:buSzPct val="60000"/>
              <a:buFont typeface="Symbol" panose="05050102010706020507" pitchFamily="18" charset="2"/>
              <a:buChar char="-"/>
              <a:defRPr sz="2000" kern="1200">
                <a:solidFill>
                  <a:schemeClr val="tx1"/>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spcAft>
                <a:spcPts val="1200"/>
              </a:spcAft>
              <a:buFont typeface="Arial" panose="020B0604020202020204" pitchFamily="34" charset="0"/>
              <a:buNone/>
            </a:pPr>
            <a:r>
              <a:rPr lang="vi-VN" sz="1400" b="1" dirty="0"/>
              <a:t>Bê Tông Độ Linh Động Cao</a:t>
            </a:r>
            <a:r>
              <a:rPr lang="en-US" sz="1400" b="1" dirty="0"/>
              <a:t>:</a:t>
            </a:r>
            <a:endParaRPr lang="vi-VN" sz="1400" b="1" dirty="0"/>
          </a:p>
          <a:p>
            <a:r>
              <a:rPr lang="vi-VN" sz="1200" b="1" dirty="0"/>
              <a:t>Đặc tính</a:t>
            </a:r>
            <a:r>
              <a:rPr lang="vi-VN" sz="1200" dirty="0"/>
              <a:t>: Bê tông có độ linh động cao, dễ dàng thi công trong các </a:t>
            </a:r>
            <a:r>
              <a:rPr lang="en-US" sz="1200" dirty="0" err="1"/>
              <a:t>khu</a:t>
            </a:r>
            <a:r>
              <a:rPr lang="en-US" sz="1200" dirty="0"/>
              <a:t> </a:t>
            </a:r>
            <a:r>
              <a:rPr lang="en-US" sz="1200" dirty="0" err="1"/>
              <a:t>vực</a:t>
            </a:r>
            <a:r>
              <a:rPr lang="en-US" sz="1200" dirty="0"/>
              <a:t> </a:t>
            </a:r>
            <a:r>
              <a:rPr lang="vi-VN" sz="1200" dirty="0"/>
              <a:t>có mật độ cốt thép dày và khó tiếp cận</a:t>
            </a:r>
            <a:r>
              <a:rPr lang="en-US" sz="1200" dirty="0"/>
              <a:t>;</a:t>
            </a:r>
          </a:p>
          <a:p>
            <a:r>
              <a:rPr lang="vi-VN" sz="1200" b="1" dirty="0"/>
              <a:t>Ứng dụng</a:t>
            </a:r>
            <a:r>
              <a:rPr lang="vi-VN" sz="1200" dirty="0"/>
              <a:t>: Sử dụng </a:t>
            </a:r>
            <a:r>
              <a:rPr lang="en-US" sz="1200" dirty="0" err="1"/>
              <a:t>cho</a:t>
            </a:r>
            <a:r>
              <a:rPr lang="vi-VN" sz="1200" dirty="0"/>
              <a:t> các </a:t>
            </a:r>
            <a:r>
              <a:rPr lang="en-US" sz="1200" dirty="0" err="1"/>
              <a:t>hạng</a:t>
            </a:r>
            <a:r>
              <a:rPr lang="en-US" sz="1200" dirty="0"/>
              <a:t> </a:t>
            </a:r>
            <a:r>
              <a:rPr lang="en-US" sz="1200" dirty="0" err="1"/>
              <a:t>mục</a:t>
            </a:r>
            <a:r>
              <a:rPr lang="en-US" sz="1200" dirty="0"/>
              <a:t> </a:t>
            </a:r>
            <a:r>
              <a:rPr lang="en-US" sz="1200" dirty="0" err="1"/>
              <a:t>dầm</a:t>
            </a:r>
            <a:r>
              <a:rPr lang="en-US" sz="1200" dirty="0"/>
              <a:t>, </a:t>
            </a:r>
            <a:r>
              <a:rPr lang="en-US" sz="1200" dirty="0" err="1"/>
              <a:t>cột</a:t>
            </a:r>
            <a:r>
              <a:rPr lang="en-US" sz="1200" dirty="0"/>
              <a:t>, </a:t>
            </a:r>
            <a:r>
              <a:rPr lang="en-US" sz="1200" dirty="0" err="1"/>
              <a:t>vách</a:t>
            </a:r>
            <a:r>
              <a:rPr lang="en-US" sz="1200" dirty="0"/>
              <a:t> </a:t>
            </a:r>
            <a:r>
              <a:rPr lang="en-US" sz="1200" dirty="0" err="1"/>
              <a:t>có</a:t>
            </a:r>
            <a:r>
              <a:rPr lang="en-US" sz="1200" dirty="0"/>
              <a:t> </a:t>
            </a:r>
            <a:r>
              <a:rPr lang="en-US" sz="1200" dirty="0" err="1"/>
              <a:t>thiết</a:t>
            </a:r>
            <a:r>
              <a:rPr lang="en-US" sz="1200" dirty="0"/>
              <a:t> </a:t>
            </a:r>
            <a:r>
              <a:rPr lang="en-US" sz="1200" dirty="0" err="1"/>
              <a:t>kế</a:t>
            </a:r>
            <a:r>
              <a:rPr lang="en-US" sz="1200" dirty="0"/>
              <a:t> </a:t>
            </a:r>
            <a:r>
              <a:rPr lang="en-US" sz="1200" dirty="0" err="1"/>
              <a:t>mật</a:t>
            </a:r>
            <a:r>
              <a:rPr lang="en-US" sz="1200" dirty="0"/>
              <a:t> </a:t>
            </a:r>
            <a:r>
              <a:rPr lang="en-US" sz="1200" dirty="0" err="1"/>
              <a:t>độ</a:t>
            </a:r>
            <a:r>
              <a:rPr lang="en-US" sz="1200" dirty="0"/>
              <a:t> </a:t>
            </a:r>
            <a:r>
              <a:rPr lang="en-US" sz="1200" dirty="0" err="1"/>
              <a:t>cốt</a:t>
            </a:r>
            <a:r>
              <a:rPr lang="en-US" sz="1200" dirty="0"/>
              <a:t> </a:t>
            </a:r>
            <a:r>
              <a:rPr lang="en-US" sz="1200" dirty="0" err="1"/>
              <a:t>thép</a:t>
            </a:r>
            <a:r>
              <a:rPr lang="en-US" sz="1200" dirty="0"/>
              <a:t> </a:t>
            </a:r>
            <a:r>
              <a:rPr lang="en-US" sz="1200" dirty="0" err="1"/>
              <a:t>dày</a:t>
            </a:r>
            <a:r>
              <a:rPr lang="en-US" sz="1200" dirty="0"/>
              <a:t> </a:t>
            </a:r>
            <a:r>
              <a:rPr lang="en-US" sz="1200" dirty="0" err="1"/>
              <a:t>đặt</a:t>
            </a:r>
            <a:r>
              <a:rPr lang="en-US" sz="1200" dirty="0"/>
              <a:t>, </a:t>
            </a:r>
            <a:r>
              <a:rPr lang="en-US" sz="1200" dirty="0" err="1"/>
              <a:t>khó</a:t>
            </a:r>
            <a:r>
              <a:rPr lang="en-US" sz="1200" dirty="0"/>
              <a:t> </a:t>
            </a:r>
            <a:r>
              <a:rPr lang="en-US" sz="1200" dirty="0" err="1"/>
              <a:t>đầm</a:t>
            </a:r>
            <a:r>
              <a:rPr lang="en-US" sz="1200" dirty="0"/>
              <a:t> </a:t>
            </a:r>
            <a:r>
              <a:rPr lang="en-US" sz="1200" dirty="0" err="1"/>
              <a:t>lèn</a:t>
            </a:r>
            <a:r>
              <a:rPr lang="en-US" sz="1200" dirty="0"/>
              <a:t> </a:t>
            </a:r>
            <a:r>
              <a:rPr lang="en-US" sz="1200" dirty="0" err="1"/>
              <a:t>trong</a:t>
            </a:r>
            <a:r>
              <a:rPr lang="en-US" sz="1200" dirty="0"/>
              <a:t> </a:t>
            </a:r>
            <a:r>
              <a:rPr lang="en-US" sz="1200" dirty="0" err="1"/>
              <a:t>quá</a:t>
            </a:r>
            <a:r>
              <a:rPr lang="en-US" sz="1200" dirty="0"/>
              <a:t> </a:t>
            </a:r>
            <a:r>
              <a:rPr lang="en-US" sz="1200" dirty="0" err="1"/>
              <a:t>trình</a:t>
            </a:r>
            <a:r>
              <a:rPr lang="en-US" sz="1200" dirty="0"/>
              <a:t> </a:t>
            </a:r>
            <a:r>
              <a:rPr lang="en-US" sz="1200" dirty="0" err="1"/>
              <a:t>thi</a:t>
            </a:r>
            <a:r>
              <a:rPr lang="en-US" sz="1200" dirty="0"/>
              <a:t> </a:t>
            </a:r>
            <a:r>
              <a:rPr lang="en-US" sz="1200" dirty="0" err="1"/>
              <a:t>công</a:t>
            </a:r>
            <a:r>
              <a:rPr lang="en-US" sz="1200" dirty="0"/>
              <a:t>;</a:t>
            </a:r>
          </a:p>
          <a:p>
            <a:r>
              <a:rPr lang="vi-VN" sz="1200" b="1" dirty="0"/>
              <a:t>Lợi ích</a:t>
            </a:r>
            <a:r>
              <a:rPr lang="vi-VN" sz="1200" dirty="0"/>
              <a:t>: Giúp quá trình thi công trở nên nhanh chóng, tiết kiệm thời gian và công sức</a:t>
            </a:r>
            <a:r>
              <a:rPr lang="en-US" sz="1200" dirty="0"/>
              <a:t>.</a:t>
            </a:r>
          </a:p>
        </p:txBody>
      </p:sp>
      <p:pic>
        <p:nvPicPr>
          <p:cNvPr id="3" name="Picture 2">
            <a:extLst>
              <a:ext uri="{FF2B5EF4-FFF2-40B4-BE49-F238E27FC236}">
                <a16:creationId xmlns:a16="http://schemas.microsoft.com/office/drawing/2014/main" id="{2705BAB0-654F-48D1-BAAE-B988D019A01B}"/>
              </a:ext>
            </a:extLst>
          </p:cNvPr>
          <p:cNvPicPr>
            <a:picLocks noChangeAspect="1"/>
          </p:cNvPicPr>
          <p:nvPr/>
        </p:nvPicPr>
        <p:blipFill rotWithShape="1">
          <a:blip r:embed="rId2"/>
          <a:srcRect l="11540" t="7553" r="9330" b="19276"/>
          <a:stretch/>
        </p:blipFill>
        <p:spPr>
          <a:xfrm>
            <a:off x="990600" y="3773794"/>
            <a:ext cx="2743200" cy="2263141"/>
          </a:xfrm>
          <a:prstGeom prst="rect">
            <a:avLst/>
          </a:prstGeom>
        </p:spPr>
      </p:pic>
      <p:pic>
        <p:nvPicPr>
          <p:cNvPr id="7" name="Picture 6">
            <a:extLst>
              <a:ext uri="{FF2B5EF4-FFF2-40B4-BE49-F238E27FC236}">
                <a16:creationId xmlns:a16="http://schemas.microsoft.com/office/drawing/2014/main" id="{490DC93C-8E10-46FC-A5AF-E6BBC62E4A08}"/>
              </a:ext>
            </a:extLst>
          </p:cNvPr>
          <p:cNvPicPr>
            <a:picLocks noChangeAspect="1"/>
          </p:cNvPicPr>
          <p:nvPr/>
        </p:nvPicPr>
        <p:blipFill>
          <a:blip r:embed="rId3"/>
          <a:stretch>
            <a:fillRect/>
          </a:stretch>
        </p:blipFill>
        <p:spPr>
          <a:xfrm>
            <a:off x="5715000" y="1274232"/>
            <a:ext cx="3597916" cy="4800600"/>
          </a:xfrm>
          <a:prstGeom prst="rect">
            <a:avLst/>
          </a:prstGeom>
        </p:spPr>
      </p:pic>
      <p:pic>
        <p:nvPicPr>
          <p:cNvPr id="9" name="Picture 8">
            <a:extLst>
              <a:ext uri="{FF2B5EF4-FFF2-40B4-BE49-F238E27FC236}">
                <a16:creationId xmlns:a16="http://schemas.microsoft.com/office/drawing/2014/main" id="{7DEC04B1-B9B0-4FE8-BAB9-5F5DF76B8B4A}"/>
              </a:ext>
            </a:extLst>
          </p:cNvPr>
          <p:cNvPicPr>
            <a:picLocks noChangeAspect="1"/>
          </p:cNvPicPr>
          <p:nvPr/>
        </p:nvPicPr>
        <p:blipFill>
          <a:blip r:embed="rId4"/>
          <a:stretch>
            <a:fillRect/>
          </a:stretch>
        </p:blipFill>
        <p:spPr>
          <a:xfrm>
            <a:off x="5715000" y="1673540"/>
            <a:ext cx="1006560" cy="1333995"/>
          </a:xfrm>
          <a:prstGeom prst="rect">
            <a:avLst/>
          </a:prstGeom>
          <a:ln w="12700">
            <a:solidFill>
              <a:srgbClr val="FF0000"/>
            </a:solidFill>
          </a:ln>
        </p:spPr>
      </p:pic>
      <p:sp>
        <p:nvSpPr>
          <p:cNvPr id="12" name="Arrow: Left 11">
            <a:extLst>
              <a:ext uri="{FF2B5EF4-FFF2-40B4-BE49-F238E27FC236}">
                <a16:creationId xmlns:a16="http://schemas.microsoft.com/office/drawing/2014/main" id="{732D6F0E-7C5E-4BFB-92FD-1562E8163C0F}"/>
              </a:ext>
            </a:extLst>
          </p:cNvPr>
          <p:cNvSpPr/>
          <p:nvPr/>
        </p:nvSpPr>
        <p:spPr>
          <a:xfrm rot="2795421">
            <a:off x="6193678" y="3243530"/>
            <a:ext cx="924525" cy="457200"/>
          </a:xfrm>
          <a:prstGeom prst="leftArrow">
            <a:avLst/>
          </a:prstGeom>
          <a:solidFill>
            <a:srgbClr val="FF0000"/>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err="1">
              <a:solidFill>
                <a:schemeClr val="bg1"/>
              </a:solidFill>
              <a:latin typeface="Arial" pitchFamily="34" charset="0"/>
              <a:cs typeface="Arial" pitchFamily="34" charset="0"/>
            </a:endParaRPr>
          </a:p>
        </p:txBody>
      </p:sp>
    </p:spTree>
    <p:extLst>
      <p:ext uri="{BB962C8B-B14F-4D97-AF65-F5344CB8AC3E}">
        <p14:creationId xmlns:p14="http://schemas.microsoft.com/office/powerpoint/2010/main" val="1301339473"/>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VERSINFO" val="HOL1004"/>
  <p:tag name="LANGUAGE" val="1033"/>
  <p:tag name="BRAND" val="0"/>
  <p:tag name="LOGO" val="0"/>
  <p:tag name="TITLEBANDCOLOR" val="1"/>
  <p:tag name="FOOTER" val="OH&amp;S Beton"/>
  <p:tag name="FOOTER2" val="Mr. Lam Khai Toan Operation Manager"/>
  <p:tag name="LEGALTEXT" val="Holcim Ltd"/>
  <p:tag name="CLASSIFICATION" val="0"/>
</p:tagLst>
</file>

<file path=ppt/tags/tag10.xml><?xml version="1.0" encoding="utf-8"?>
<p:tagLst xmlns:a="http://schemas.openxmlformats.org/drawingml/2006/main" xmlns:r="http://schemas.openxmlformats.org/officeDocument/2006/relationships" xmlns:p="http://schemas.openxmlformats.org/presentationml/2006/main">
  <p:tag name="SHAPETYPE" val="ClaimText"/>
</p:tagLst>
</file>

<file path=ppt/tags/tag11.xml><?xml version="1.0" encoding="utf-8"?>
<p:tagLst xmlns:a="http://schemas.openxmlformats.org/drawingml/2006/main" xmlns:r="http://schemas.openxmlformats.org/officeDocument/2006/relationships" xmlns:p="http://schemas.openxmlformats.org/presentationml/2006/main">
  <p:tag name="SHAPETYPE" val="Classification"/>
</p:tagLst>
</file>

<file path=ppt/tags/tag12.xml><?xml version="1.0" encoding="utf-8"?>
<p:tagLst xmlns:a="http://schemas.openxmlformats.org/drawingml/2006/main" xmlns:r="http://schemas.openxmlformats.org/officeDocument/2006/relationships" xmlns:p="http://schemas.openxmlformats.org/presentationml/2006/main">
  <p:tag name="SHAPETYPE" val="Status"/>
</p:tagLst>
</file>

<file path=ppt/tags/tag13.xml><?xml version="1.0" encoding="utf-8"?>
<p:tagLst xmlns:a="http://schemas.openxmlformats.org/drawingml/2006/main" xmlns:r="http://schemas.openxmlformats.org/officeDocument/2006/relationships" xmlns:p="http://schemas.openxmlformats.org/presentationml/2006/main">
  <p:tag name="SHAPETYPE" val="Copyright"/>
</p:tagLst>
</file>

<file path=ppt/tags/tag2.xml><?xml version="1.0" encoding="utf-8"?>
<p:tagLst xmlns:a="http://schemas.openxmlformats.org/drawingml/2006/main" xmlns:r="http://schemas.openxmlformats.org/officeDocument/2006/relationships" xmlns:p="http://schemas.openxmlformats.org/presentationml/2006/main">
  <p:tag name="SHAPETYPE" val="Classification"/>
</p:tagLst>
</file>

<file path=ppt/tags/tag3.xml><?xml version="1.0" encoding="utf-8"?>
<p:tagLst xmlns:a="http://schemas.openxmlformats.org/drawingml/2006/main" xmlns:r="http://schemas.openxmlformats.org/officeDocument/2006/relationships" xmlns:p="http://schemas.openxmlformats.org/presentationml/2006/main">
  <p:tag name="SHAPETYPE" val="Status"/>
</p:tagLst>
</file>

<file path=ppt/tags/tag4.xml><?xml version="1.0" encoding="utf-8"?>
<p:tagLst xmlns:a="http://schemas.openxmlformats.org/drawingml/2006/main" xmlns:r="http://schemas.openxmlformats.org/officeDocument/2006/relationships" xmlns:p="http://schemas.openxmlformats.org/presentationml/2006/main">
  <p:tag name="SHAPETYPE" val="Copyright"/>
</p:tagLst>
</file>

<file path=ppt/tags/tag5.xml><?xml version="1.0" encoding="utf-8"?>
<p:tagLst xmlns:a="http://schemas.openxmlformats.org/drawingml/2006/main" xmlns:r="http://schemas.openxmlformats.org/officeDocument/2006/relationships" xmlns:p="http://schemas.openxmlformats.org/presentationml/2006/main">
  <p:tag name="SHAPETYPE" val="TitleBand"/>
</p:tagLst>
</file>

<file path=ppt/tags/tag6.xml><?xml version="1.0" encoding="utf-8"?>
<p:tagLst xmlns:a="http://schemas.openxmlformats.org/drawingml/2006/main" xmlns:r="http://schemas.openxmlformats.org/officeDocument/2006/relationships" xmlns:p="http://schemas.openxmlformats.org/presentationml/2006/main">
  <p:tag name="SHAPETYPE" val="Status"/>
</p:tagLst>
</file>

<file path=ppt/tags/tag7.xml><?xml version="1.0" encoding="utf-8"?>
<p:tagLst xmlns:a="http://schemas.openxmlformats.org/drawingml/2006/main" xmlns:r="http://schemas.openxmlformats.org/officeDocument/2006/relationships" xmlns:p="http://schemas.openxmlformats.org/presentationml/2006/main">
  <p:tag name="SHAPETYPE" val="Classification"/>
</p:tagLst>
</file>

<file path=ppt/tags/tag8.xml><?xml version="1.0" encoding="utf-8"?>
<p:tagLst xmlns:a="http://schemas.openxmlformats.org/drawingml/2006/main" xmlns:r="http://schemas.openxmlformats.org/officeDocument/2006/relationships" xmlns:p="http://schemas.openxmlformats.org/presentationml/2006/main">
  <p:tag name="SHAPETYPE" val="ClaimText"/>
</p:tagLst>
</file>

<file path=ppt/tags/tag9.xml><?xml version="1.0" encoding="utf-8"?>
<p:tagLst xmlns:a="http://schemas.openxmlformats.org/drawingml/2006/main" xmlns:r="http://schemas.openxmlformats.org/officeDocument/2006/relationships" xmlns:p="http://schemas.openxmlformats.org/presentationml/2006/main">
  <p:tag name="SHAPETYPE" val="Copyright"/>
</p:tagLst>
</file>

<file path=ppt/theme/theme1.xml><?xml version="1.0" encoding="utf-8"?>
<a:theme xmlns:a="http://schemas.openxmlformats.org/drawingml/2006/main" name="Holcim">
  <a:themeElements>
    <a:clrScheme name="Holcim">
      <a:dk1>
        <a:sysClr val="windowText" lastClr="000000"/>
      </a:dk1>
      <a:lt1>
        <a:sysClr val="window" lastClr="FFFFFF"/>
      </a:lt1>
      <a:dk2>
        <a:srgbClr val="FF1100"/>
      </a:dk2>
      <a:lt2>
        <a:srgbClr val="8B8D8E"/>
      </a:lt2>
      <a:accent1>
        <a:srgbClr val="387C2B"/>
      </a:accent1>
      <a:accent2>
        <a:srgbClr val="003D7E"/>
      </a:accent2>
      <a:accent3>
        <a:srgbClr val="F38F1D"/>
      </a:accent3>
      <a:accent4>
        <a:srgbClr val="753F00"/>
      </a:accent4>
      <a:accent5>
        <a:srgbClr val="8A7967"/>
      </a:accent5>
      <a:accent6>
        <a:srgbClr val="B20838"/>
      </a:accent6>
      <a:hlink>
        <a:srgbClr val="0000FF"/>
      </a:hlink>
      <a:folHlink>
        <a:srgbClr val="800080"/>
      </a:folHlink>
    </a:clrScheme>
    <a:fontScheme name="Holcim">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8B8D8E"/>
        </a:solidFill>
        <a:ln>
          <a:noFill/>
        </a:ln>
      </a:spPr>
      <a:bodyPr rtlCol="0" anchor="ctr"/>
      <a:lstStyle>
        <a:defPPr algn="ctr">
          <a:defRPr sz="2000" dirty="0" err="1" smtClean="0">
            <a:solidFill>
              <a:schemeClr val="bg1"/>
            </a:solidFill>
            <a:latin typeface="Arial" pitchFamily="34" charset="0"/>
            <a:cs typeface="Arial" pitchFamily="34" charset="0"/>
          </a:defRPr>
        </a:defPPr>
      </a:lstStyle>
      <a:style>
        <a:lnRef idx="2">
          <a:schemeClr val="accent1">
            <a:shade val="50000"/>
          </a:schemeClr>
        </a:lnRef>
        <a:fillRef idx="1">
          <a:schemeClr val="accent1"/>
        </a:fillRef>
        <a:effectRef idx="0">
          <a:schemeClr val="accent1"/>
        </a:effectRef>
        <a:fontRef idx="minor">
          <a:schemeClr val="lt1"/>
        </a:fontRef>
      </a:style>
    </a:spDef>
    <a:lnDef>
      <a:spPr>
        <a:ln>
          <a:solidFill>
            <a:srgbClr val="8B8D8E"/>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rtlCol="0">
        <a:spAutoFit/>
      </a:bodyPr>
      <a:lstStyle>
        <a:defPPr>
          <a:defRPr sz="2000" dirty="0" err="1" smtClean="0">
            <a:latin typeface="Arial" pitchFamily="34" charset="0"/>
            <a:cs typeface="Arial" pitchFamily="34" charset="0"/>
          </a:defRPr>
        </a:defPPr>
      </a:lstStyle>
    </a:txDef>
  </a:objectDefaults>
  <a:extraClrSchemeLst>
    <a:extraClrScheme>
      <a:clrScheme name="Holcim 1">
        <a:dk1>
          <a:srgbClr val="FF1100"/>
        </a:dk1>
        <a:lt1>
          <a:srgbClr val="FFFFFF"/>
        </a:lt1>
        <a:dk2>
          <a:srgbClr val="000000"/>
        </a:dk2>
        <a:lt2>
          <a:srgbClr val="8B8D8E"/>
        </a:lt2>
        <a:accent1>
          <a:srgbClr val="387C2B"/>
        </a:accent1>
        <a:accent2>
          <a:srgbClr val="003D7E"/>
        </a:accent2>
        <a:accent3>
          <a:srgbClr val="AAAAAA"/>
        </a:accent3>
        <a:accent4>
          <a:srgbClr val="DADADA"/>
        </a:accent4>
        <a:accent5>
          <a:srgbClr val="AEBFAC"/>
        </a:accent5>
        <a:accent6>
          <a:srgbClr val="003672"/>
        </a:accent6>
        <a:hlink>
          <a:srgbClr val="0000FF"/>
        </a:hlink>
        <a:folHlink>
          <a:srgbClr val="80008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16422</TotalTime>
  <Words>1806</Words>
  <Application>Microsoft Office PowerPoint</Application>
  <PresentationFormat>A4 Paper (210x297 mm)</PresentationFormat>
  <Paragraphs>133</Paragraphs>
  <Slides>22</Slides>
  <Notes>0</Notes>
  <HiddenSlides>0</HiddenSlides>
  <MMClips>0</MMClips>
  <ScaleCrop>false</ScaleCrop>
  <HeadingPairs>
    <vt:vector size="8" baseType="variant">
      <vt:variant>
        <vt:lpstr>Fonts Used</vt:lpstr>
      </vt:variant>
      <vt:variant>
        <vt:i4>4</vt:i4>
      </vt:variant>
      <vt:variant>
        <vt:lpstr>Theme</vt:lpstr>
      </vt:variant>
      <vt:variant>
        <vt:i4>1</vt:i4>
      </vt:variant>
      <vt:variant>
        <vt:lpstr>Embedded OLE Servers</vt:lpstr>
      </vt:variant>
      <vt:variant>
        <vt:i4>1</vt:i4>
      </vt:variant>
      <vt:variant>
        <vt:lpstr>Slide Titles</vt:lpstr>
      </vt:variant>
      <vt:variant>
        <vt:i4>22</vt:i4>
      </vt:variant>
    </vt:vector>
  </HeadingPairs>
  <TitlesOfParts>
    <vt:vector size="28" baseType="lpstr">
      <vt:lpstr>Arial</vt:lpstr>
      <vt:lpstr>Symbol</vt:lpstr>
      <vt:lpstr>UTMAvoBold</vt:lpstr>
      <vt:lpstr>Wingdings 3</vt:lpstr>
      <vt:lpstr>Holcim</vt:lpstr>
      <vt:lpstr>Bitmap Image</vt:lpstr>
      <vt:lpstr>Tầm nhìn - Sứ mệnh - Giá trị cốt lõi Vision - Mission - Value </vt:lpstr>
      <vt:lpstr>Thông điệp từ CEO/ CEO’s Message</vt:lpstr>
      <vt:lpstr>Tầm nhìn - Sứ mệnh - Giá trị cốt lõi Vision - Mission - Values</vt:lpstr>
      <vt:lpstr>Giới thiệu sản phẩm và các gói giải pháp Products and Solution packages</vt:lpstr>
      <vt:lpstr>Sản phẩm và Giải pháp Products &amp; Solutions</vt:lpstr>
      <vt:lpstr>Giải pháp nhà cao tầng Highrise Building Solutions</vt:lpstr>
      <vt:lpstr>Sản phẩm và Giải pháp Products &amp; Solutions</vt:lpstr>
      <vt:lpstr>Sản phẩm và Giải pháp Products &amp; Solutions</vt:lpstr>
      <vt:lpstr>Sản phẩm và Giải pháp Products &amp; Solutions</vt:lpstr>
      <vt:lpstr>Sản phẩm và Giải pháp Products &amp; Solutions</vt:lpstr>
      <vt:lpstr>Sản phẩm và Giải pháp Products &amp; Solutions</vt:lpstr>
      <vt:lpstr>Giải pháp nhà xưởng công nghiệp Industrial Factory Solutions</vt:lpstr>
      <vt:lpstr>Sản phẩm và Giải pháp Products &amp; Solutions</vt:lpstr>
      <vt:lpstr>Sản phẩm và Giải pháp Products &amp; Solutions</vt:lpstr>
      <vt:lpstr>Giải pháp bền vững Sustainable Solutions</vt:lpstr>
      <vt:lpstr>Sản phẩm và Giải pháp Products &amp; Solutions</vt:lpstr>
      <vt:lpstr>Sản phẩm và Giải pháp Products &amp; Solutions</vt:lpstr>
      <vt:lpstr>Chứng nhận – Chứng chỉ Certificates</vt:lpstr>
      <vt:lpstr>Chứng nhận – Chứng chỉ Certificates</vt:lpstr>
      <vt:lpstr>Chứng nhận – Chứng chỉ Certificates</vt:lpstr>
      <vt:lpstr>Chứng nhận – Chứng chỉ Certificates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Standard Template</dc:title>
  <dc:creator>tuyen.nguyen@terrayamaken.com</dc:creator>
  <cp:lastModifiedBy>NGUYEN HONG TUYEN</cp:lastModifiedBy>
  <cp:revision>896</cp:revision>
  <cp:lastPrinted>2024-12-19T05:02:23Z</cp:lastPrinted>
  <dcterms:created xsi:type="dcterms:W3CDTF">2011-11-16T15:12:32Z</dcterms:created>
  <dcterms:modified xsi:type="dcterms:W3CDTF">2024-12-20T01:43:34Z</dcterms:modified>
</cp:coreProperties>
</file>